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7348200" cy="9753600"/>
  <p:notesSz cx="173482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5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115" y="3023616"/>
            <a:ext cx="1474597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2230" y="5462016"/>
            <a:ext cx="121437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48200" cy="4445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419600"/>
            <a:ext cx="3890378" cy="53439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7424" y="4419600"/>
            <a:ext cx="7220775" cy="4699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270258"/>
            <a:ext cx="457200" cy="448334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46600" y="4986585"/>
            <a:ext cx="5511800" cy="47670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19000" y="5311279"/>
            <a:ext cx="939800" cy="444232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331174" y="4864100"/>
            <a:ext cx="756424" cy="14560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1800" y="5308803"/>
            <a:ext cx="2311400" cy="444479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47800" y="5478691"/>
            <a:ext cx="939800" cy="427490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062200" y="4864100"/>
            <a:ext cx="2286000" cy="500443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17800" y="5357888"/>
            <a:ext cx="463372" cy="378583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96639" y="5329910"/>
            <a:ext cx="575360" cy="400458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33000" y="5318683"/>
            <a:ext cx="584415" cy="378174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405704" y="5329644"/>
            <a:ext cx="938695" cy="400485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233400" y="5330723"/>
            <a:ext cx="939800" cy="442287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891000" y="5821616"/>
            <a:ext cx="457200" cy="393198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062200" y="5791339"/>
            <a:ext cx="222783" cy="332875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42195" y="5793689"/>
            <a:ext cx="874204" cy="354081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003722" y="9309100"/>
            <a:ext cx="340677" cy="444500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578084" y="9309100"/>
            <a:ext cx="338315" cy="44450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4292600"/>
            <a:ext cx="17348200" cy="5461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410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4323" y="2243328"/>
            <a:ext cx="7546467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05167" y="937976"/>
            <a:ext cx="1704975" cy="37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410" y="2243328"/>
            <a:ext cx="156133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texto preto sobre fundo verde">
            <a:extLst>
              <a:ext uri="{FF2B5EF4-FFF2-40B4-BE49-F238E27FC236}">
                <a16:creationId xmlns:a16="http://schemas.microsoft.com/office/drawing/2014/main" id="{B43571B3-F493-6AFC-5003-DAB170365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"/>
            <a:ext cx="17348200" cy="975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348200" cy="9753600"/>
            <a:chOff x="0" y="0"/>
            <a:chExt cx="17348200" cy="9753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348200" cy="9753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64447" y="2249657"/>
              <a:ext cx="15652750" cy="7504430"/>
            </a:xfrm>
            <a:custGeom>
              <a:avLst/>
              <a:gdLst/>
              <a:ahLst/>
              <a:cxnLst/>
              <a:rect l="l" t="t" r="r" b="b"/>
              <a:pathLst>
                <a:path w="15652750" h="7504430">
                  <a:moveTo>
                    <a:pt x="15173782" y="0"/>
                  </a:moveTo>
                  <a:lnTo>
                    <a:pt x="478612" y="0"/>
                  </a:lnTo>
                  <a:lnTo>
                    <a:pt x="429677" y="2471"/>
                  </a:lnTo>
                  <a:lnTo>
                    <a:pt x="382156" y="9723"/>
                  </a:lnTo>
                  <a:lnTo>
                    <a:pt x="336289" y="21517"/>
                  </a:lnTo>
                  <a:lnTo>
                    <a:pt x="292316" y="37612"/>
                  </a:lnTo>
                  <a:lnTo>
                    <a:pt x="250479" y="57766"/>
                  </a:lnTo>
                  <a:lnTo>
                    <a:pt x="211017" y="81740"/>
                  </a:lnTo>
                  <a:lnTo>
                    <a:pt x="174172" y="109293"/>
                  </a:lnTo>
                  <a:lnTo>
                    <a:pt x="140184" y="140184"/>
                  </a:lnTo>
                  <a:lnTo>
                    <a:pt x="109293" y="174172"/>
                  </a:lnTo>
                  <a:lnTo>
                    <a:pt x="81740" y="211017"/>
                  </a:lnTo>
                  <a:lnTo>
                    <a:pt x="57766" y="250479"/>
                  </a:lnTo>
                  <a:lnTo>
                    <a:pt x="37612" y="292316"/>
                  </a:lnTo>
                  <a:lnTo>
                    <a:pt x="21517" y="336289"/>
                  </a:lnTo>
                  <a:lnTo>
                    <a:pt x="9723" y="382156"/>
                  </a:lnTo>
                  <a:lnTo>
                    <a:pt x="2471" y="429677"/>
                  </a:lnTo>
                  <a:lnTo>
                    <a:pt x="0" y="478612"/>
                  </a:lnTo>
                  <a:lnTo>
                    <a:pt x="0" y="7503942"/>
                  </a:lnTo>
                  <a:lnTo>
                    <a:pt x="15652381" y="7503942"/>
                  </a:lnTo>
                  <a:lnTo>
                    <a:pt x="15652381" y="478612"/>
                  </a:lnTo>
                  <a:lnTo>
                    <a:pt x="15649910" y="429677"/>
                  </a:lnTo>
                  <a:lnTo>
                    <a:pt x="15642658" y="382156"/>
                  </a:lnTo>
                  <a:lnTo>
                    <a:pt x="15630864" y="336289"/>
                  </a:lnTo>
                  <a:lnTo>
                    <a:pt x="15614771" y="292316"/>
                  </a:lnTo>
                  <a:lnTo>
                    <a:pt x="15594617" y="250479"/>
                  </a:lnTo>
                  <a:lnTo>
                    <a:pt x="15570644" y="211017"/>
                  </a:lnTo>
                  <a:lnTo>
                    <a:pt x="15543093" y="174172"/>
                  </a:lnTo>
                  <a:lnTo>
                    <a:pt x="15512203" y="140184"/>
                  </a:lnTo>
                  <a:lnTo>
                    <a:pt x="15478216" y="109293"/>
                  </a:lnTo>
                  <a:lnTo>
                    <a:pt x="15441372" y="81740"/>
                  </a:lnTo>
                  <a:lnTo>
                    <a:pt x="15401911" y="57766"/>
                  </a:lnTo>
                  <a:lnTo>
                    <a:pt x="15360075" y="37612"/>
                  </a:lnTo>
                  <a:lnTo>
                    <a:pt x="15316103" y="21517"/>
                  </a:lnTo>
                  <a:lnTo>
                    <a:pt x="15270237" y="9723"/>
                  </a:lnTo>
                  <a:lnTo>
                    <a:pt x="15222716" y="2471"/>
                  </a:lnTo>
                  <a:lnTo>
                    <a:pt x="15173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45976" y="1069290"/>
            <a:ext cx="1404620" cy="83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5"/>
              </a:spcBef>
            </a:pPr>
            <a:r>
              <a:rPr sz="1600" spc="-20" dirty="0">
                <a:solidFill>
                  <a:srgbClr val="FFFFFF"/>
                </a:solidFill>
                <a:latin typeface="Arial Black"/>
                <a:cs typeface="Arial Black"/>
              </a:rPr>
              <a:t>VIII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ts val="1480"/>
              </a:lnSpc>
            </a:pP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CONGRESSO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77100"/>
              </a:lnSpc>
              <a:spcBef>
                <a:spcPts val="220"/>
              </a:spcBef>
            </a:pP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CAPIXABA</a:t>
            </a:r>
            <a:r>
              <a:rPr sz="16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ENFERMAGEM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3698" y="961918"/>
            <a:ext cx="1163273" cy="1052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51150" cy="9753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31299" y="1069290"/>
            <a:ext cx="1404620" cy="83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5"/>
              </a:spcBef>
            </a:pPr>
            <a:r>
              <a:rPr sz="1600" spc="-20" dirty="0">
                <a:solidFill>
                  <a:srgbClr val="FFFFFF"/>
                </a:solidFill>
                <a:latin typeface="Arial Black"/>
                <a:cs typeface="Arial Black"/>
              </a:rPr>
              <a:t>VIII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ts val="1480"/>
              </a:lnSpc>
            </a:pP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CONGRESSO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77100"/>
              </a:lnSpc>
              <a:spcBef>
                <a:spcPts val="220"/>
              </a:spcBef>
            </a:pP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CAPIXABA</a:t>
            </a:r>
            <a:r>
              <a:rPr sz="16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ENFERMAGEM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027" y="961918"/>
            <a:ext cx="1163273" cy="10528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6624" y="868834"/>
            <a:ext cx="8371840" cy="8026400"/>
            <a:chOff x="4466624" y="868834"/>
            <a:chExt cx="8371840" cy="8026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7600" y="1070406"/>
              <a:ext cx="7592987" cy="7619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6624" y="868834"/>
              <a:ext cx="8371509" cy="802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48212" cy="9753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65504" y="1069290"/>
            <a:ext cx="1404620" cy="834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105"/>
              </a:spcBef>
            </a:pPr>
            <a:r>
              <a:rPr sz="1600" spc="-20" dirty="0">
                <a:solidFill>
                  <a:srgbClr val="FFFFFF"/>
                </a:solidFill>
                <a:latin typeface="Arial Black"/>
                <a:cs typeface="Arial Black"/>
              </a:rPr>
              <a:t>VIII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ts val="1480"/>
              </a:lnSpc>
            </a:pP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CONGRESSO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ct val="77100"/>
              </a:lnSpc>
              <a:spcBef>
                <a:spcPts val="220"/>
              </a:spcBef>
            </a:pPr>
            <a:r>
              <a:rPr sz="1600" spc="-180" dirty="0">
                <a:solidFill>
                  <a:srgbClr val="FFFFFF"/>
                </a:solidFill>
                <a:latin typeface="Arial Black"/>
                <a:cs typeface="Arial Black"/>
              </a:rPr>
              <a:t>CAPIXABA</a:t>
            </a:r>
            <a:r>
              <a:rPr sz="16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DE </a:t>
            </a:r>
            <a:r>
              <a:rPr sz="1600" spc="-195" dirty="0">
                <a:solidFill>
                  <a:srgbClr val="FFFFFF"/>
                </a:solidFill>
                <a:latin typeface="Arial Black"/>
                <a:cs typeface="Arial Black"/>
              </a:rPr>
              <a:t>ENFERMAGEM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228" y="961918"/>
            <a:ext cx="1163273" cy="10528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95024D8ACAA5345B67276DECF040552" ma:contentTypeVersion="13" ma:contentTypeDescription="Crie um novo documento." ma:contentTypeScope="" ma:versionID="02848efff9f037b88a3826221fed524e">
  <xsd:schema xmlns:xsd="http://www.w3.org/2001/XMLSchema" xmlns:xs="http://www.w3.org/2001/XMLSchema" xmlns:p="http://schemas.microsoft.com/office/2006/metadata/properties" xmlns:ns2="9e86f51b-cd64-4660-abc4-94e55aee66e2" xmlns:ns3="d4a5518f-76fc-4d6f-a5dd-98d652f3028c" targetNamespace="http://schemas.microsoft.com/office/2006/metadata/properties" ma:root="true" ma:fieldsID="91ed7669cb4ac70957ff1d7326e37d79" ns2:_="" ns3:_="">
    <xsd:import namespace="9e86f51b-cd64-4660-abc4-94e55aee66e2"/>
    <xsd:import namespace="d4a5518f-76fc-4d6f-a5dd-98d652f302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6f51b-cd64-4660-abc4-94e55aee6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ca64eb7a-e683-49f1-a8d5-7beb4ff206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5518f-76fc-4d6f-a5dd-98d652f3028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859e607-68f1-4334-886b-a8a52dadebc6}" ma:internalName="TaxCatchAll" ma:showField="CatchAllData" ma:web="d4a5518f-76fc-4d6f-a5dd-98d652f302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a5518f-76fc-4d6f-a5dd-98d652f3028c" xsi:nil="true"/>
    <lcf76f155ced4ddcb4097134ff3c332f xmlns="9e86f51b-cd64-4660-abc4-94e55aee66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E42B9D-0240-40C4-AD89-C4355E8F1E8A}"/>
</file>

<file path=customXml/itemProps2.xml><?xml version="1.0" encoding="utf-8"?>
<ds:datastoreItem xmlns:ds="http://schemas.openxmlformats.org/officeDocument/2006/customXml" ds:itemID="{888168CE-7863-46CA-949F-C3EED7C7F316}"/>
</file>

<file path=customXml/itemProps3.xml><?xml version="1.0" encoding="utf-8"?>
<ds:datastoreItem xmlns:ds="http://schemas.openxmlformats.org/officeDocument/2006/customXml" ds:itemID="{B0145A32-8F5B-4A2C-A471-803E74B30B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Personalizar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 Black</vt:lpstr>
      <vt:lpstr>Calibri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- Congresso de Enfermagem 2026</dc:title>
  <cp:lastModifiedBy>RAMON FREGONA DOS SANTOS</cp:lastModifiedBy>
  <cp:revision>1</cp:revision>
  <dcterms:created xsi:type="dcterms:W3CDTF">2026-03-16T21:26:03Z</dcterms:created>
  <dcterms:modified xsi:type="dcterms:W3CDTF">2026-03-16T21:28:00Z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2026-03-16T00:00:00Z</vt:filetime>
  </property>
  <property fmtid="{D5CDD505-2E9C-101B-9397-08002B2CF9AE}" pid="3" name="Creator">
    <vt:lpwstr>Adobe Illustrator 30.0 (Windows)</vt:lpwstr>
  </property>
  <property fmtid="{D5CDD505-2E9C-101B-9397-08002B2CF9AE}" pid="4" name="CreatorVersion">
    <vt:lpwstr>21.0.0</vt:lpwstr>
  </property>
  <property fmtid="{D5CDD505-2E9C-101B-9397-08002B2CF9AE}" pid="5" name="GTS_PDFXConformance">
    <vt:lpwstr>PDF/X-1a:2001</vt:lpwstr>
  </property>
  <property fmtid="{D5CDD505-2E9C-101B-9397-08002B2CF9AE}" pid="6" name="GTS_PDFXVersion">
    <vt:lpwstr>PDF/X-1:2001</vt:lpwstr>
  </property>
  <property fmtid="{D5CDD505-2E9C-101B-9397-08002B2CF9AE}" pid="7" name="LastSaved">
    <vt:filetime>2026-03-16T00:00:00Z</vt:filetime>
  </property>
  <property fmtid="{D5CDD505-2E9C-101B-9397-08002B2CF9AE}" pid="8" name="Producer">
    <vt:lpwstr>Adobe PDF library 17.00</vt:lpwstr>
  </property>
  <property fmtid="{D5CDD505-2E9C-101B-9397-08002B2CF9AE}" pid="9" name="ContentTypeId">
    <vt:lpwstr>0x010100D95024D8ACAA5345B67276DECF040552</vt:lpwstr>
  </property>
</Properties>
</file>