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liza Rodrigues Goncalves" userId="6572ff6d-dfd3-4057-8e49-dbeb66697aae" providerId="ADAL" clId="{93A64D49-9B26-439F-B27C-99DC2C2B2BDF}"/>
    <pc:docChg chg="undo custSel addSld delSld modSld sldOrd">
      <pc:chgData name="Maria Eliza Rodrigues Goncalves" userId="6572ff6d-dfd3-4057-8e49-dbeb66697aae" providerId="ADAL" clId="{93A64D49-9B26-439F-B27C-99DC2C2B2BDF}" dt="2025-04-11T11:56:44.684" v="40" actId="1076"/>
      <pc:docMkLst>
        <pc:docMk/>
      </pc:docMkLst>
      <pc:sldChg chg="del">
        <pc:chgData name="Maria Eliza Rodrigues Goncalves" userId="6572ff6d-dfd3-4057-8e49-dbeb66697aae" providerId="ADAL" clId="{93A64D49-9B26-439F-B27C-99DC2C2B2BDF}" dt="2025-04-11T11:53:53.931" v="0" actId="47"/>
        <pc:sldMkLst>
          <pc:docMk/>
          <pc:sldMk cId="972187564" sldId="256"/>
        </pc:sldMkLst>
      </pc:sldChg>
      <pc:sldChg chg="del">
        <pc:chgData name="Maria Eliza Rodrigues Goncalves" userId="6572ff6d-dfd3-4057-8e49-dbeb66697aae" providerId="ADAL" clId="{93A64D49-9B26-439F-B27C-99DC2C2B2BDF}" dt="2025-04-11T11:54:54.548" v="17" actId="47"/>
        <pc:sldMkLst>
          <pc:docMk/>
          <pc:sldMk cId="2071398582" sldId="257"/>
        </pc:sldMkLst>
      </pc:sldChg>
      <pc:sldChg chg="addSp modSp mod">
        <pc:chgData name="Maria Eliza Rodrigues Goncalves" userId="6572ff6d-dfd3-4057-8e49-dbeb66697aae" providerId="ADAL" clId="{93A64D49-9B26-439F-B27C-99DC2C2B2BDF}" dt="2025-04-11T11:54:50.192" v="16" actId="1076"/>
        <pc:sldMkLst>
          <pc:docMk/>
          <pc:sldMk cId="4036035520" sldId="258"/>
        </pc:sldMkLst>
        <pc:spChg chg="add mod">
          <ac:chgData name="Maria Eliza Rodrigues Goncalves" userId="6572ff6d-dfd3-4057-8e49-dbeb66697aae" providerId="ADAL" clId="{93A64D49-9B26-439F-B27C-99DC2C2B2BDF}" dt="2025-04-11T11:54:01.331" v="3" actId="1076"/>
          <ac:spMkLst>
            <pc:docMk/>
            <pc:sldMk cId="4036035520" sldId="258"/>
            <ac:spMk id="4" creationId="{24DC57FA-C9E1-4DC0-814A-8D8982E7DE76}"/>
          </ac:spMkLst>
        </pc:spChg>
        <pc:spChg chg="add mod">
          <ac:chgData name="Maria Eliza Rodrigues Goncalves" userId="6572ff6d-dfd3-4057-8e49-dbeb66697aae" providerId="ADAL" clId="{93A64D49-9B26-439F-B27C-99DC2C2B2BDF}" dt="2025-04-11T11:54:01.331" v="3" actId="1076"/>
          <ac:spMkLst>
            <pc:docMk/>
            <pc:sldMk cId="4036035520" sldId="258"/>
            <ac:spMk id="5" creationId="{D0E4C7CA-5F9D-43C0-BA0C-7E16502D8A88}"/>
          </ac:spMkLst>
        </pc:spChg>
        <pc:spChg chg="add mod">
          <ac:chgData name="Maria Eliza Rodrigues Goncalves" userId="6572ff6d-dfd3-4057-8e49-dbeb66697aae" providerId="ADAL" clId="{93A64D49-9B26-439F-B27C-99DC2C2B2BDF}" dt="2025-04-11T11:54:35.092" v="14" actId="14100"/>
          <ac:spMkLst>
            <pc:docMk/>
            <pc:sldMk cId="4036035520" sldId="258"/>
            <ac:spMk id="6" creationId="{8C0BD88E-F21F-4735-B19A-F96071421B05}"/>
          </ac:spMkLst>
        </pc:spChg>
        <pc:spChg chg="add mod">
          <ac:chgData name="Maria Eliza Rodrigues Goncalves" userId="6572ff6d-dfd3-4057-8e49-dbeb66697aae" providerId="ADAL" clId="{93A64D49-9B26-439F-B27C-99DC2C2B2BDF}" dt="2025-04-11T11:54:35.092" v="14" actId="14100"/>
          <ac:spMkLst>
            <pc:docMk/>
            <pc:sldMk cId="4036035520" sldId="258"/>
            <ac:spMk id="7" creationId="{E29CEBFC-960A-496E-83DA-9E7153892794}"/>
          </ac:spMkLst>
        </pc:spChg>
        <pc:spChg chg="add mod">
          <ac:chgData name="Maria Eliza Rodrigues Goncalves" userId="6572ff6d-dfd3-4057-8e49-dbeb66697aae" providerId="ADAL" clId="{93A64D49-9B26-439F-B27C-99DC2C2B2BDF}" dt="2025-04-11T11:54:35.092" v="14" actId="14100"/>
          <ac:spMkLst>
            <pc:docMk/>
            <pc:sldMk cId="4036035520" sldId="258"/>
            <ac:spMk id="8" creationId="{8C54B06C-8DA5-40FB-B90D-388D8B700E7F}"/>
          </ac:spMkLst>
        </pc:spChg>
        <pc:spChg chg="add mod">
          <ac:chgData name="Maria Eliza Rodrigues Goncalves" userId="6572ff6d-dfd3-4057-8e49-dbeb66697aae" providerId="ADAL" clId="{93A64D49-9B26-439F-B27C-99DC2C2B2BDF}" dt="2025-04-11T11:54:35.092" v="14" actId="14100"/>
          <ac:spMkLst>
            <pc:docMk/>
            <pc:sldMk cId="4036035520" sldId="258"/>
            <ac:spMk id="9" creationId="{61E60603-BEC1-4452-87B0-56990F488520}"/>
          </ac:spMkLst>
        </pc:spChg>
        <pc:spChg chg="add mod">
          <ac:chgData name="Maria Eliza Rodrigues Goncalves" userId="6572ff6d-dfd3-4057-8e49-dbeb66697aae" providerId="ADAL" clId="{93A64D49-9B26-439F-B27C-99DC2C2B2BDF}" dt="2025-04-11T11:54:35.092" v="14" actId="14100"/>
          <ac:spMkLst>
            <pc:docMk/>
            <pc:sldMk cId="4036035520" sldId="258"/>
            <ac:spMk id="10" creationId="{F657FD83-2F7C-4C3D-A01D-D4531089F1D3}"/>
          </ac:spMkLst>
        </pc:spChg>
        <pc:picChg chg="add mod">
          <ac:chgData name="Maria Eliza Rodrigues Goncalves" userId="6572ff6d-dfd3-4057-8e49-dbeb66697aae" providerId="ADAL" clId="{93A64D49-9B26-439F-B27C-99DC2C2B2BDF}" dt="2025-04-11T11:54:50.192" v="16" actId="1076"/>
          <ac:picMkLst>
            <pc:docMk/>
            <pc:sldMk cId="4036035520" sldId="258"/>
            <ac:picMk id="11" creationId="{1C8FA822-914E-4E49-BD00-A62997E370C1}"/>
          </ac:picMkLst>
        </pc:picChg>
      </pc:sldChg>
      <pc:sldChg chg="addSp modSp add del mod">
        <pc:chgData name="Maria Eliza Rodrigues Goncalves" userId="6572ff6d-dfd3-4057-8e49-dbeb66697aae" providerId="ADAL" clId="{93A64D49-9B26-439F-B27C-99DC2C2B2BDF}" dt="2025-04-11T11:55:43.684" v="25" actId="14100"/>
        <pc:sldMkLst>
          <pc:docMk/>
          <pc:sldMk cId="1551914789" sldId="259"/>
        </pc:sldMkLst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4" creationId="{CF489B29-4F2D-4F9A-AEA9-10A19A5A21AF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5" creationId="{8075FA2E-BC67-4B7E-B540-814748B4D33E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6" creationId="{1BFAF72B-6C8E-4334-92EB-2A66C157365C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7" creationId="{72B1608A-3DAF-458D-9DF6-29340D49FA85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8" creationId="{E39C3E95-02D7-4861-961D-45C356DA0EB8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9" creationId="{6C80160F-4001-400C-91B0-FCD6B2A27391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10" creationId="{C7BA5822-B9B7-4C31-82E5-0A0E2140BAEB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11" creationId="{18677F2D-D799-4DB5-A178-26AD0E468646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12" creationId="{B0C3D8A6-F8AD-479F-8818-DFB7F4D55ACC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13" creationId="{9BDA3946-CB25-45B5-AEC9-633247213D5E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14" creationId="{632ABBFF-B559-4C32-95D8-5AF91E5242BC}"/>
          </ac:spMkLst>
        </pc:spChg>
        <pc:spChg chg="add mod">
          <ac:chgData name="Maria Eliza Rodrigues Goncalves" userId="6572ff6d-dfd3-4057-8e49-dbeb66697aae" providerId="ADAL" clId="{93A64D49-9B26-439F-B27C-99DC2C2B2BDF}" dt="2025-04-11T11:55:28.763" v="22"/>
          <ac:spMkLst>
            <pc:docMk/>
            <pc:sldMk cId="1551914789" sldId="259"/>
            <ac:spMk id="15" creationId="{467BF3C6-95D8-41F2-909D-36F94068D03F}"/>
          </ac:spMkLst>
        </pc:spChg>
        <pc:picChg chg="add mod">
          <ac:chgData name="Maria Eliza Rodrigues Goncalves" userId="6572ff6d-dfd3-4057-8e49-dbeb66697aae" providerId="ADAL" clId="{93A64D49-9B26-439F-B27C-99DC2C2B2BDF}" dt="2025-04-11T11:55:43.684" v="25" actId="14100"/>
          <ac:picMkLst>
            <pc:docMk/>
            <pc:sldMk cId="1551914789" sldId="259"/>
            <ac:picMk id="16" creationId="{88C7ED0E-1884-4C6F-9449-9495D3056A04}"/>
          </ac:picMkLst>
        </pc:picChg>
      </pc:sldChg>
      <pc:sldChg chg="add del">
        <pc:chgData name="Maria Eliza Rodrigues Goncalves" userId="6572ff6d-dfd3-4057-8e49-dbeb66697aae" providerId="ADAL" clId="{93A64D49-9B26-439F-B27C-99DC2C2B2BDF}" dt="2025-04-11T11:55:51.443" v="26" actId="47"/>
        <pc:sldMkLst>
          <pc:docMk/>
          <pc:sldMk cId="323640272" sldId="260"/>
        </pc:sldMkLst>
      </pc:sldChg>
      <pc:sldChg chg="addSp delSp modSp add mod ord">
        <pc:chgData name="Maria Eliza Rodrigues Goncalves" userId="6572ff6d-dfd3-4057-8e49-dbeb66697aae" providerId="ADAL" clId="{93A64D49-9B26-439F-B27C-99DC2C2B2BDF}" dt="2025-04-11T11:56:44.684" v="40" actId="1076"/>
        <pc:sldMkLst>
          <pc:docMk/>
          <pc:sldMk cId="368356818" sldId="260"/>
        </pc:sldMkLst>
        <pc:spChg chg="del">
          <ac:chgData name="Maria Eliza Rodrigues Goncalves" userId="6572ff6d-dfd3-4057-8e49-dbeb66697aae" providerId="ADAL" clId="{93A64D49-9B26-439F-B27C-99DC2C2B2BDF}" dt="2025-04-11T11:56:30.964" v="36" actId="478"/>
          <ac:spMkLst>
            <pc:docMk/>
            <pc:sldMk cId="368356818" sldId="260"/>
            <ac:spMk id="4" creationId="{24DC57FA-C9E1-4DC0-814A-8D8982E7DE76}"/>
          </ac:spMkLst>
        </pc:spChg>
        <pc:spChg chg="del">
          <ac:chgData name="Maria Eliza Rodrigues Goncalves" userId="6572ff6d-dfd3-4057-8e49-dbeb66697aae" providerId="ADAL" clId="{93A64D49-9B26-439F-B27C-99DC2C2B2BDF}" dt="2025-04-11T11:56:29.074" v="35" actId="478"/>
          <ac:spMkLst>
            <pc:docMk/>
            <pc:sldMk cId="368356818" sldId="260"/>
            <ac:spMk id="5" creationId="{D0E4C7CA-5F9D-43C0-BA0C-7E16502D8A88}"/>
          </ac:spMkLst>
        </pc:spChg>
        <pc:spChg chg="del">
          <ac:chgData name="Maria Eliza Rodrigues Goncalves" userId="6572ff6d-dfd3-4057-8e49-dbeb66697aae" providerId="ADAL" clId="{93A64D49-9B26-439F-B27C-99DC2C2B2BDF}" dt="2025-04-11T11:56:20.394" v="30" actId="478"/>
          <ac:spMkLst>
            <pc:docMk/>
            <pc:sldMk cId="368356818" sldId="260"/>
            <ac:spMk id="6" creationId="{8C0BD88E-F21F-4735-B19A-F96071421B05}"/>
          </ac:spMkLst>
        </pc:spChg>
        <pc:spChg chg="del">
          <ac:chgData name="Maria Eliza Rodrigues Goncalves" userId="6572ff6d-dfd3-4057-8e49-dbeb66697aae" providerId="ADAL" clId="{93A64D49-9B26-439F-B27C-99DC2C2B2BDF}" dt="2025-04-11T11:56:21.524" v="31" actId="478"/>
          <ac:spMkLst>
            <pc:docMk/>
            <pc:sldMk cId="368356818" sldId="260"/>
            <ac:spMk id="7" creationId="{E29CEBFC-960A-496E-83DA-9E7153892794}"/>
          </ac:spMkLst>
        </pc:spChg>
        <pc:spChg chg="del">
          <ac:chgData name="Maria Eliza Rodrigues Goncalves" userId="6572ff6d-dfd3-4057-8e49-dbeb66697aae" providerId="ADAL" clId="{93A64D49-9B26-439F-B27C-99DC2C2B2BDF}" dt="2025-04-11T11:56:23.954" v="33" actId="478"/>
          <ac:spMkLst>
            <pc:docMk/>
            <pc:sldMk cId="368356818" sldId="260"/>
            <ac:spMk id="8" creationId="{8C54B06C-8DA5-40FB-B90D-388D8B700E7F}"/>
          </ac:spMkLst>
        </pc:spChg>
        <pc:spChg chg="del">
          <ac:chgData name="Maria Eliza Rodrigues Goncalves" userId="6572ff6d-dfd3-4057-8e49-dbeb66697aae" providerId="ADAL" clId="{93A64D49-9B26-439F-B27C-99DC2C2B2BDF}" dt="2025-04-11T11:56:24.484" v="34" actId="478"/>
          <ac:spMkLst>
            <pc:docMk/>
            <pc:sldMk cId="368356818" sldId="260"/>
            <ac:spMk id="9" creationId="{61E60603-BEC1-4452-87B0-56990F488520}"/>
          </ac:spMkLst>
        </pc:spChg>
        <pc:spChg chg="del">
          <ac:chgData name="Maria Eliza Rodrigues Goncalves" userId="6572ff6d-dfd3-4057-8e49-dbeb66697aae" providerId="ADAL" clId="{93A64D49-9B26-439F-B27C-99DC2C2B2BDF}" dt="2025-04-11T11:56:22.304" v="32" actId="478"/>
          <ac:spMkLst>
            <pc:docMk/>
            <pc:sldMk cId="368356818" sldId="260"/>
            <ac:spMk id="10" creationId="{F657FD83-2F7C-4C3D-A01D-D4531089F1D3}"/>
          </ac:spMkLst>
        </pc:spChg>
        <pc:spChg chg="add del mod">
          <ac:chgData name="Maria Eliza Rodrigues Goncalves" userId="6572ff6d-dfd3-4057-8e49-dbeb66697aae" providerId="ADAL" clId="{93A64D49-9B26-439F-B27C-99DC2C2B2BDF}" dt="2025-04-11T11:56:35.744" v="38"/>
          <ac:spMkLst>
            <pc:docMk/>
            <pc:sldMk cId="368356818" sldId="260"/>
            <ac:spMk id="12" creationId="{72F8D49F-2491-4AB0-BCDF-1C728593D97F}"/>
          </ac:spMkLst>
        </pc:spChg>
        <pc:spChg chg="add del mod">
          <ac:chgData name="Maria Eliza Rodrigues Goncalves" userId="6572ff6d-dfd3-4057-8e49-dbeb66697aae" providerId="ADAL" clId="{93A64D49-9B26-439F-B27C-99DC2C2B2BDF}" dt="2025-04-11T11:56:35.744" v="38"/>
          <ac:spMkLst>
            <pc:docMk/>
            <pc:sldMk cId="368356818" sldId="260"/>
            <ac:spMk id="13" creationId="{BA2607B8-248F-43C1-94B4-CA7ADE316B03}"/>
          </ac:spMkLst>
        </pc:spChg>
        <pc:spChg chg="add mod">
          <ac:chgData name="Maria Eliza Rodrigues Goncalves" userId="6572ff6d-dfd3-4057-8e49-dbeb66697aae" providerId="ADAL" clId="{93A64D49-9B26-439F-B27C-99DC2C2B2BDF}" dt="2025-04-11T11:56:44.684" v="40" actId="1076"/>
          <ac:spMkLst>
            <pc:docMk/>
            <pc:sldMk cId="368356818" sldId="260"/>
            <ac:spMk id="14" creationId="{C676173D-FD72-49A2-B8A9-8E4641ED5E43}"/>
          </ac:spMkLst>
        </pc:spChg>
        <pc:spChg chg="add mod">
          <ac:chgData name="Maria Eliza Rodrigues Goncalves" userId="6572ff6d-dfd3-4057-8e49-dbeb66697aae" providerId="ADAL" clId="{93A64D49-9B26-439F-B27C-99DC2C2B2BDF}" dt="2025-04-11T11:56:44.684" v="40" actId="1076"/>
          <ac:spMkLst>
            <pc:docMk/>
            <pc:sldMk cId="368356818" sldId="260"/>
            <ac:spMk id="15" creationId="{AF367728-7DDC-434B-8EEC-77D1F4EEA7AE}"/>
          </ac:spMkLst>
        </pc:spChg>
        <pc:spChg chg="add mod">
          <ac:chgData name="Maria Eliza Rodrigues Goncalves" userId="6572ff6d-dfd3-4057-8e49-dbeb66697aae" providerId="ADAL" clId="{93A64D49-9B26-439F-B27C-99DC2C2B2BDF}" dt="2025-04-11T11:56:44.684" v="40" actId="1076"/>
          <ac:spMkLst>
            <pc:docMk/>
            <pc:sldMk cId="368356818" sldId="260"/>
            <ac:spMk id="16" creationId="{689CBB37-EDAD-431F-A3F1-2D77DA645A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526D9-31BE-4489-9E86-9C43FCAC8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F81E44-AE56-42C3-B3CC-319912AC8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5BAF1-9B1C-4F7A-B808-F9ACF5EB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AF95C-1D6E-41C5-82B5-8D857AE6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A6E5A5-95D3-4514-A3C9-6DE85EFF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66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C06B-A4BA-469C-8E61-26499138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CE3267-9A9F-40AF-B10B-080B15DC9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30A2C-BA53-43B3-8DE6-9C482F69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FC3426-D37D-472F-B0F6-9DF4FB3F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E62002-B82D-4DF8-BCC1-A8B4ABE3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86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41206D-F7CD-4AA4-9652-1691EFA4E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A257DC-86E3-46C6-ABFD-A163EA43B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7D71E-7C48-48C5-8DD7-35864940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7C6C97-6818-4426-889D-4CCC156F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C8C128-AF8D-4A52-BED1-F3A696A4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0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CA136-D928-4715-859A-4291050F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E6F754-3154-43A0-853F-199D414EB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9CB313-A56D-4D05-B758-C2AC55B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2EA6E8-7E76-4167-ADD3-9DE08FA4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DC86DC-DD65-4BA8-A2CE-AE161FC6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ACCC3-D1F7-4349-9A67-90EC5939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13084B-A080-42E5-81C9-1DE4DF9C1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654C5-EBBF-4C29-A50A-647B02AC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DA9755-708A-417A-9761-157BF348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64F7AB-6349-48EC-9900-68DF7BCD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5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A32D5-41F8-4DBF-88FB-3CC43115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A4567F-B318-4F7C-8EB1-917B26636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8B3177-31FB-4338-B7CD-78F68E825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2C1CF8-9894-4700-B75C-D2AFAA43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182320-E117-4DE4-BE43-9F33C286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A4B24A-B5CB-45B5-93C8-AA05B60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7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9235E-C598-42D0-9D6D-45761E7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695C9-3DB7-4FEE-9840-71FF333FF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5CC74E-3244-4B1B-BA87-7E7773CC4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19A8D9-051A-4F30-86CF-F3F6B9E41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1705A-C60D-4344-9A4D-D980B362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AA7912-2B1D-4884-9073-D73CC953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22CAF2-C832-40FC-8F5D-DB1033F0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E629DA-8574-42E8-A978-5E76DAD1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163C-9AF8-4FF3-8413-B8EE470F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880743-4A7C-440E-B922-8F9B1680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EA6DC2-95BE-4A7E-A940-14A22D7D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816081-FAC9-4FB5-AA7A-2C5D405E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3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02F804-5797-4CE2-B1A8-6BAB3932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B68F6F-803E-4743-9D55-2E0258A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E5259F-3D77-4E30-9826-B0C1B49B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20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4A917-B048-495F-95C2-271562D3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2D586E-3E62-4E87-BDCA-CC7EDB0F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3E2F96-2D74-4D65-B571-DD4F08548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131525-AA16-47B7-BF90-DC188762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06937D-799C-4EEB-A423-EE664E9C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E60D9C-652C-44DD-BD7D-DEEDE382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3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9D76E-CFBE-477E-887D-6DD91C65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E2D99E-7239-4A26-A402-3BD706402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8C1381-1AE0-452C-B9A9-34511A603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47B2DB-A62B-4F84-B9A8-DE1981CF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826F0D-F995-4DE1-B74B-F3141CF4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CBD625-7D5F-4624-B634-ADDE2E53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32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B838A7-D3A5-4680-B3DE-C66FD1A0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D4AF2C-41DC-4101-B2CD-91F4F2690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BBC42C-C32C-4B03-AD9D-053AEF4AA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3CC5-7D1A-499C-A7C6-31D428544834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64FD32-93E2-4323-B44D-E1FF97E59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43C084-6001-48AB-A3DB-90D0AE9DE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3CFB-B782-4D95-B4B5-D35CBFD849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8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499123-755D-41DB-9BE2-9E152336F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24DC57FA-C9E1-4DC0-814A-8D8982E7DE76}"/>
              </a:ext>
            </a:extLst>
          </p:cNvPr>
          <p:cNvSpPr txBox="1"/>
          <p:nvPr/>
        </p:nvSpPr>
        <p:spPr>
          <a:xfrm>
            <a:off x="2905207" y="803979"/>
            <a:ext cx="7211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trabalho -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endParaRPr sz="32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D0E4C7CA-5F9D-43C0-BA0C-7E16502D8A88}"/>
              </a:ext>
            </a:extLst>
          </p:cNvPr>
          <p:cNvSpPr txBox="1"/>
          <p:nvPr/>
        </p:nvSpPr>
        <p:spPr>
          <a:xfrm>
            <a:off x="2553208" y="1405505"/>
            <a:ext cx="90837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pt-BR" sz="20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e afiliação acadêmica – </a:t>
            </a:r>
            <a:r>
              <a:rPr lang="pt-BR" sz="200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 and afiliation</a:t>
            </a:r>
            <a:endParaRPr sz="200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8C0BD88E-F21F-4735-B19A-F96071421B05}"/>
              </a:ext>
            </a:extLst>
          </p:cNvPr>
          <p:cNvSpPr/>
          <p:nvPr/>
        </p:nvSpPr>
        <p:spPr>
          <a:xfrm>
            <a:off x="1709283" y="1849505"/>
            <a:ext cx="3223500" cy="20934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INTRODUÇÃO-</a:t>
            </a:r>
            <a:r>
              <a:rPr lang="pt-BR" sz="2000" b="1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E29CEBFC-960A-496E-83DA-9E7153892794}"/>
              </a:ext>
            </a:extLst>
          </p:cNvPr>
          <p:cNvSpPr/>
          <p:nvPr/>
        </p:nvSpPr>
        <p:spPr>
          <a:xfrm>
            <a:off x="5068783" y="1836490"/>
            <a:ext cx="2952300" cy="20934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OBJETIVO-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OBJETCTIVE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8C54B06C-8DA5-40FB-B90D-388D8B700E7F}"/>
              </a:ext>
            </a:extLst>
          </p:cNvPr>
          <p:cNvSpPr/>
          <p:nvPr/>
        </p:nvSpPr>
        <p:spPr>
          <a:xfrm>
            <a:off x="1709283" y="4107140"/>
            <a:ext cx="6311700" cy="21102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RESULTADOS- 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61E60603-BEC1-4452-87B0-56990F488520}"/>
              </a:ext>
            </a:extLst>
          </p:cNvPr>
          <p:cNvSpPr/>
          <p:nvPr/>
        </p:nvSpPr>
        <p:spPr>
          <a:xfrm>
            <a:off x="8157233" y="4088390"/>
            <a:ext cx="3123900" cy="21477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CONCLUSÃO-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91;p1">
            <a:extLst>
              <a:ext uri="{FF2B5EF4-FFF2-40B4-BE49-F238E27FC236}">
                <a16:creationId xmlns:a16="http://schemas.microsoft.com/office/drawing/2014/main" id="{F657FD83-2F7C-4C3D-A01D-D4531089F1D3}"/>
              </a:ext>
            </a:extLst>
          </p:cNvPr>
          <p:cNvSpPr/>
          <p:nvPr/>
        </p:nvSpPr>
        <p:spPr>
          <a:xfrm>
            <a:off x="8157183" y="1849515"/>
            <a:ext cx="3123900" cy="20934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MÉTODO-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92;p1" descr="Uma imagem contendo Texto&#10;&#10;Descrição gerada automaticamente">
            <a:extLst>
              <a:ext uri="{FF2B5EF4-FFF2-40B4-BE49-F238E27FC236}">
                <a16:creationId xmlns:a16="http://schemas.microsoft.com/office/drawing/2014/main" id="{1C8FA822-914E-4E49-BD00-A62997E370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679" t="28359" r="8653" b="26951"/>
          <a:stretch/>
        </p:blipFill>
        <p:spPr>
          <a:xfrm>
            <a:off x="330651" y="6083180"/>
            <a:ext cx="2621015" cy="73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03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F8338B-1597-4168-A758-9ED7EED59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CF489B29-4F2D-4F9A-AEA9-10A19A5A21AF}"/>
              </a:ext>
            </a:extLst>
          </p:cNvPr>
          <p:cNvSpPr txBox="1"/>
          <p:nvPr/>
        </p:nvSpPr>
        <p:spPr>
          <a:xfrm>
            <a:off x="1551002" y="120117"/>
            <a:ext cx="90900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pt-BR" sz="3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lang="pt-BR" sz="3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trabalho - </a:t>
            </a:r>
            <a:r>
              <a:rPr lang="pt-BR" sz="3400" b="1" i="1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endParaRPr sz="3400" b="1" i="1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8075FA2E-BC67-4B7E-B540-814748B4D33E}"/>
              </a:ext>
            </a:extLst>
          </p:cNvPr>
          <p:cNvSpPr txBox="1"/>
          <p:nvPr/>
        </p:nvSpPr>
        <p:spPr>
          <a:xfrm>
            <a:off x="2076600" y="692525"/>
            <a:ext cx="80388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pt-BR"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e </a:t>
            </a:r>
            <a:r>
              <a:rPr lang="pt-BR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afiliação</a:t>
            </a:r>
            <a:r>
              <a:rPr lang="pt-BR"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acadêmica – </a:t>
            </a:r>
            <a:r>
              <a:rPr lang="pt-BR" sz="280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 and afiliation</a:t>
            </a:r>
            <a:endParaRPr sz="2800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1BFAF72B-6C8E-4334-92EB-2A66C157365C}"/>
              </a:ext>
            </a:extLst>
          </p:cNvPr>
          <p:cNvSpPr/>
          <p:nvPr/>
        </p:nvSpPr>
        <p:spPr>
          <a:xfrm>
            <a:off x="114350" y="1885525"/>
            <a:ext cx="3994800" cy="682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INTRODUÇÃO-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72B1608A-3DAF-458D-9DF6-29340D49FA85}"/>
              </a:ext>
            </a:extLst>
          </p:cNvPr>
          <p:cNvSpPr/>
          <p:nvPr/>
        </p:nvSpPr>
        <p:spPr>
          <a:xfrm>
            <a:off x="8638100" y="1864525"/>
            <a:ext cx="3325800" cy="724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MÉTODO- 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2000" b="1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2;p2">
            <a:extLst>
              <a:ext uri="{FF2B5EF4-FFF2-40B4-BE49-F238E27FC236}">
                <a16:creationId xmlns:a16="http://schemas.microsoft.com/office/drawing/2014/main" id="{E39C3E95-02D7-4861-961D-45C356DA0EB8}"/>
              </a:ext>
            </a:extLst>
          </p:cNvPr>
          <p:cNvSpPr/>
          <p:nvPr/>
        </p:nvSpPr>
        <p:spPr>
          <a:xfrm>
            <a:off x="104503" y="4060650"/>
            <a:ext cx="7893300" cy="7776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RESULTADOS- 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6C80160F-4001-400C-91B0-FCD6B2A27391}"/>
              </a:ext>
            </a:extLst>
          </p:cNvPr>
          <p:cNvSpPr/>
          <p:nvPr/>
        </p:nvSpPr>
        <p:spPr>
          <a:xfrm>
            <a:off x="8429925" y="4108050"/>
            <a:ext cx="3534000" cy="682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CONCLUSÃO- 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4;p2">
            <a:extLst>
              <a:ext uri="{FF2B5EF4-FFF2-40B4-BE49-F238E27FC236}">
                <a16:creationId xmlns:a16="http://schemas.microsoft.com/office/drawing/2014/main" id="{C7BA5822-B9B7-4C31-82E5-0A0E2140BAEB}"/>
              </a:ext>
            </a:extLst>
          </p:cNvPr>
          <p:cNvSpPr/>
          <p:nvPr/>
        </p:nvSpPr>
        <p:spPr>
          <a:xfrm>
            <a:off x="4513986" y="1864530"/>
            <a:ext cx="3534000" cy="6726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OBJETIVO- </a:t>
            </a:r>
            <a:r>
              <a:rPr lang="pt-BR"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OBJETCTIVE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05;p2">
            <a:extLst>
              <a:ext uri="{FF2B5EF4-FFF2-40B4-BE49-F238E27FC236}">
                <a16:creationId xmlns:a16="http://schemas.microsoft.com/office/drawing/2014/main" id="{18677F2D-D799-4DB5-A178-26AD0E468646}"/>
              </a:ext>
            </a:extLst>
          </p:cNvPr>
          <p:cNvSpPr/>
          <p:nvPr/>
        </p:nvSpPr>
        <p:spPr>
          <a:xfrm>
            <a:off x="8786873" y="2751815"/>
            <a:ext cx="28200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B0C3D8A6-F8AD-479F-8818-DFB7F4D55ACC}"/>
              </a:ext>
            </a:extLst>
          </p:cNvPr>
          <p:cNvSpPr/>
          <p:nvPr/>
        </p:nvSpPr>
        <p:spPr>
          <a:xfrm>
            <a:off x="114350" y="4967771"/>
            <a:ext cx="74772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3" name="Google Shape;107;p2">
            <a:extLst>
              <a:ext uri="{FF2B5EF4-FFF2-40B4-BE49-F238E27FC236}">
                <a16:creationId xmlns:a16="http://schemas.microsoft.com/office/drawing/2014/main" id="{9BDA3946-CB25-45B5-AEC9-633247213D5E}"/>
              </a:ext>
            </a:extLst>
          </p:cNvPr>
          <p:cNvSpPr/>
          <p:nvPr/>
        </p:nvSpPr>
        <p:spPr>
          <a:xfrm>
            <a:off x="414381" y="2694418"/>
            <a:ext cx="2820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</a:t>
            </a: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ipsun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4" name="Google Shape;108;p2">
            <a:extLst>
              <a:ext uri="{FF2B5EF4-FFF2-40B4-BE49-F238E27FC236}">
                <a16:creationId xmlns:a16="http://schemas.microsoft.com/office/drawing/2014/main" id="{632ABBFF-B559-4C32-95D8-5AF91E5242BC}"/>
              </a:ext>
            </a:extLst>
          </p:cNvPr>
          <p:cNvSpPr/>
          <p:nvPr/>
        </p:nvSpPr>
        <p:spPr>
          <a:xfrm>
            <a:off x="4820662" y="2730815"/>
            <a:ext cx="2820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5" name="Google Shape;109;p2">
            <a:extLst>
              <a:ext uri="{FF2B5EF4-FFF2-40B4-BE49-F238E27FC236}">
                <a16:creationId xmlns:a16="http://schemas.microsoft.com/office/drawing/2014/main" id="{467BF3C6-95D8-41F2-909D-36F94068D03F}"/>
              </a:ext>
            </a:extLst>
          </p:cNvPr>
          <p:cNvSpPr/>
          <p:nvPr/>
        </p:nvSpPr>
        <p:spPr>
          <a:xfrm>
            <a:off x="8786878" y="4946738"/>
            <a:ext cx="2820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16" name="Google Shape;110;p2" descr="Uma imagem contendo Texto&#10;&#10;Descrição gerada automaticamente">
            <a:extLst>
              <a:ext uri="{FF2B5EF4-FFF2-40B4-BE49-F238E27FC236}">
                <a16:creationId xmlns:a16="http://schemas.microsoft.com/office/drawing/2014/main" id="{88C7ED0E-1884-4C6F-9449-9495D3056A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679" t="28359" r="8653" b="26951"/>
          <a:stretch/>
        </p:blipFill>
        <p:spPr>
          <a:xfrm>
            <a:off x="9590010" y="6222971"/>
            <a:ext cx="2263323" cy="598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1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499123-755D-41DB-9BE2-9E152336F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oogle Shape;92;p1" descr="Uma imagem contendo Texto&#10;&#10;Descrição gerada automaticamente">
            <a:extLst>
              <a:ext uri="{FF2B5EF4-FFF2-40B4-BE49-F238E27FC236}">
                <a16:creationId xmlns:a16="http://schemas.microsoft.com/office/drawing/2014/main" id="{1C8FA822-914E-4E49-BD00-A62997E370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679" t="28359" r="8653" b="26951"/>
          <a:stretch/>
        </p:blipFill>
        <p:spPr>
          <a:xfrm>
            <a:off x="330651" y="6083180"/>
            <a:ext cx="2621015" cy="7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8;g2f4f5356168_0_2">
            <a:extLst>
              <a:ext uri="{FF2B5EF4-FFF2-40B4-BE49-F238E27FC236}">
                <a16:creationId xmlns:a16="http://schemas.microsoft.com/office/drawing/2014/main" id="{C676173D-FD72-49A2-B8A9-8E4641ED5E43}"/>
              </a:ext>
            </a:extLst>
          </p:cNvPr>
          <p:cNvSpPr txBox="1"/>
          <p:nvPr/>
        </p:nvSpPr>
        <p:spPr>
          <a:xfrm>
            <a:off x="4665375" y="708030"/>
            <a:ext cx="4904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Instruções gerais: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19;g2f4f5356168_0_2">
            <a:extLst>
              <a:ext uri="{FF2B5EF4-FFF2-40B4-BE49-F238E27FC236}">
                <a16:creationId xmlns:a16="http://schemas.microsoft.com/office/drawing/2014/main" id="{AF367728-7DDC-434B-8EEC-77D1F4EEA7AE}"/>
              </a:ext>
            </a:extLst>
          </p:cNvPr>
          <p:cNvSpPr/>
          <p:nvPr/>
        </p:nvSpPr>
        <p:spPr>
          <a:xfrm>
            <a:off x="2498175" y="1463730"/>
            <a:ext cx="9239100" cy="4876200"/>
          </a:xfrm>
          <a:prstGeom prst="roundRect">
            <a:avLst>
              <a:gd name="adj" fmla="val 16667"/>
            </a:avLst>
          </a:prstGeom>
          <a:solidFill>
            <a:srgbClr val="5F82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0;g2f4f5356168_0_2">
            <a:extLst>
              <a:ext uri="{FF2B5EF4-FFF2-40B4-BE49-F238E27FC236}">
                <a16:creationId xmlns:a16="http://schemas.microsoft.com/office/drawing/2014/main" id="{689CBB37-EDAD-431F-A3F1-2D77DA645A16}"/>
              </a:ext>
            </a:extLst>
          </p:cNvPr>
          <p:cNvSpPr txBox="1"/>
          <p:nvPr/>
        </p:nvSpPr>
        <p:spPr>
          <a:xfrm>
            <a:off x="2569475" y="1620380"/>
            <a:ext cx="9068100" cy="4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modelo de slide é destinado aos participantes da modalidade “Banner: GRAVADO”;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banner deve estar em um dos dois modelos disponibilizados pelo CCENF;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Serão aceitas as fontes Times New Roman OU Arial, não sendo permitido o uso de duas fontes diferentes em um mesmo slide;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banner deve ser enviado com a gravação de voz inserida no arquivo, sem que seja necessário a aparição do apresentador no vídeo;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banner deve ser enviado para o e-mail do CCENF dentro da data estipulada no edital;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Artigos completos NÃO poderão utilizar esse formato de apresentação;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caso de dúvidas acione a comissão organizadora nos meios de comunicação disponíveis;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56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5024D8ACAA5345B67276DECF040552" ma:contentTypeVersion="13" ma:contentTypeDescription="Crie um novo documento." ma:contentTypeScope="" ma:versionID="86753e2bb8f4b6dce2a67d14081a5e8f">
  <xsd:schema xmlns:xsd="http://www.w3.org/2001/XMLSchema" xmlns:xs="http://www.w3.org/2001/XMLSchema" xmlns:p="http://schemas.microsoft.com/office/2006/metadata/properties" xmlns:ns2="9e86f51b-cd64-4660-abc4-94e55aee66e2" xmlns:ns3="d4a5518f-76fc-4d6f-a5dd-98d652f3028c" targetNamespace="http://schemas.microsoft.com/office/2006/metadata/properties" ma:root="true" ma:fieldsID="809f18e44ef35f204a871e25886fe7c1" ns2:_="" ns3:_="">
    <xsd:import namespace="9e86f51b-cd64-4660-abc4-94e55aee66e2"/>
    <xsd:import namespace="d4a5518f-76fc-4d6f-a5dd-98d652f30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6f51b-cd64-4660-abc4-94e55aee6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ca64eb7a-e683-49f1-a8d5-7beb4ff206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5518f-76fc-4d6f-a5dd-98d652f302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59e607-68f1-4334-886b-a8a52dadebc6}" ma:internalName="TaxCatchAll" ma:showField="CatchAllData" ma:web="d4a5518f-76fc-4d6f-a5dd-98d652f302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a5518f-76fc-4d6f-a5dd-98d652f3028c" xsi:nil="true"/>
    <lcf76f155ced4ddcb4097134ff3c332f xmlns="9e86f51b-cd64-4660-abc4-94e55aee66e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54CB3-4907-4C48-93A7-5520A7BB7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6f51b-cd64-4660-abc4-94e55aee66e2"/>
    <ds:schemaRef ds:uri="d4a5518f-76fc-4d6f-a5dd-98d652f302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39343-9FA0-4098-B534-B15E7C012D20}">
  <ds:schemaRefs>
    <ds:schemaRef ds:uri="http://schemas.microsoft.com/office/2006/metadata/properties"/>
    <ds:schemaRef ds:uri="http://schemas.microsoft.com/office/infopath/2007/PartnerControls"/>
    <ds:schemaRef ds:uri="d4a5518f-76fc-4d6f-a5dd-98d652f3028c"/>
    <ds:schemaRef ds:uri="9e86f51b-cd64-4660-abc4-94e55aee66e2"/>
  </ds:schemaRefs>
</ds:datastoreItem>
</file>

<file path=customXml/itemProps3.xml><?xml version="1.0" encoding="utf-8"?>
<ds:datastoreItem xmlns:ds="http://schemas.openxmlformats.org/officeDocument/2006/customXml" ds:itemID="{04F1F1B5-4D37-4972-9E26-8222F4681D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244</Words>
  <Application>Microsoft Office PowerPoint</Application>
  <PresentationFormat>Widescreen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Eliza Rodrigues Goncalves</dc:creator>
  <cp:lastModifiedBy>Maria Eliza Rodrigues Goncalves</cp:lastModifiedBy>
  <cp:revision>1</cp:revision>
  <dcterms:created xsi:type="dcterms:W3CDTF">2025-03-20T20:58:23Z</dcterms:created>
  <dcterms:modified xsi:type="dcterms:W3CDTF">2025-04-11T11:56:59Z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0x010100D95024D8ACAA5345B67276DECF040552</vt:lpwstr>
  </property>
  <property fmtid="{D5CDD505-2E9C-101B-9397-08002B2CF9AE}" pid="3" name="MediaServiceImageTags">
    <vt:lpwstr/>
  </property>
</Properties>
</file>