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8" r:id="rId6"/>
    <p:sldId id="261" r:id="rId7"/>
    <p:sldId id="264" r:id="rId8"/>
    <p:sldId id="265" r:id="rId9"/>
    <p:sldId id="266" r:id="rId10"/>
    <p:sldId id="267" r:id="rId11"/>
    <p:sldId id="257" r:id="rId12"/>
    <p:sldId id="260" r:id="rId13"/>
    <p:sldId id="259" r:id="rId1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3526D9-31BE-4489-9E86-9C43FCAC82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9F81E44-AE56-42C3-B3CC-319912AC8B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DF5BAF1-9B1C-4F7A-B808-F9ACF5EB7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13CC5-7D1A-499C-A7C6-31D428544834}" type="datetimeFigureOut">
              <a:rPr lang="pt-BR" smtClean="0"/>
              <a:t>28/03/2025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74AF95C-1D6E-41C5-82B5-8D857AE6E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CA6E5A5-95D3-4514-A3C9-6DE85EFFD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63CFB-B782-4D95-B4B5-D35CBFD8494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6662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37C06B-A4BA-469C-8E61-264991385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0CE3267-9A9F-40AF-B10B-080B15DC9E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4830A2C-BA53-43B3-8DE6-9C482F690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13CC5-7D1A-499C-A7C6-31D428544834}" type="datetimeFigureOut">
              <a:rPr lang="pt-BR" smtClean="0"/>
              <a:t>28/03/2025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DFC3426-D37D-472F-B0F6-9DF4FB3F0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1E62002-B82D-4DF8-BCC1-A8B4ABE3C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63CFB-B782-4D95-B4B5-D35CBFD8494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76861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341206D-F7CD-4AA4-9652-1691EFA4E6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FA257DC-86E3-46C6-ABFD-A163EA43BC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127D71E-7C48-48C5-8DD7-358649408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13CC5-7D1A-499C-A7C6-31D428544834}" type="datetimeFigureOut">
              <a:rPr lang="pt-BR" smtClean="0"/>
              <a:t>28/03/2025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D7C6C97-6818-4426-889D-4CCC156F5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6C8C128-AF8D-4A52-BED1-F3A696A42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63CFB-B782-4D95-B4B5-D35CBFD8494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7053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5CA136-D928-4715-859A-4291050FB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3E6F754-3154-43A0-853F-199D414EB8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29CB313-A56D-4D05-B758-C2AC55BCB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13CC5-7D1A-499C-A7C6-31D428544834}" type="datetimeFigureOut">
              <a:rPr lang="pt-BR" smtClean="0"/>
              <a:t>28/03/2025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F2EA6E8-7E76-4167-ADD3-9DE08FA46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0DC86DC-DD65-4BA8-A2CE-AE161FC60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63CFB-B782-4D95-B4B5-D35CBFD8494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2681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7ACCC3-D1F7-4349-9A67-90EC59394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213084B-A080-42E5-81C9-1DE4DF9C1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C7654C5-EBBF-4C29-A50A-647B02AC2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13CC5-7D1A-499C-A7C6-31D428544834}" type="datetimeFigureOut">
              <a:rPr lang="pt-BR" smtClean="0"/>
              <a:t>28/03/2025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CDA9755-708A-417A-9761-157BF3487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764F7AB-6349-48EC-9900-68DF7BCD2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63CFB-B782-4D95-B4B5-D35CBFD8494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53534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4A32D5-41F8-4DBF-88FB-3CC431153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BA4567F-B318-4F7C-8EB1-917B266366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18B3177-31FB-4338-B7CD-78F68E825E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72C1CF8-9894-4700-B75C-D2AFAA434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13CC5-7D1A-499C-A7C6-31D428544834}" type="datetimeFigureOut">
              <a:rPr lang="pt-BR" smtClean="0"/>
              <a:t>28/03/2025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F182320-E117-4DE4-BE43-9F33C286F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0A4B24A-B5CB-45B5-93C8-AA05B60E6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63CFB-B782-4D95-B4B5-D35CBFD8494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8777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09235E-C598-42D0-9D6D-45761E78A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85695C9-3DB7-4FEE-9840-71FF333FF0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C5CC74E-3244-4B1B-BA87-7E7773CC4B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019A8D9-051A-4F30-86CF-F3F6B9E41A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EE11705A-C60D-4344-9A4D-D980B36215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7BAA7912-2B1D-4884-9073-D73CC953E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13CC5-7D1A-499C-A7C6-31D428544834}" type="datetimeFigureOut">
              <a:rPr lang="pt-BR" smtClean="0"/>
              <a:t>28/03/2025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0B22CAF2-C832-40FC-8F5D-DB1033F06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B9E629DA-8574-42E8-A978-5E76DAD1E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63CFB-B782-4D95-B4B5-D35CBFD8494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0966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DF163C-9AF8-4FF3-8413-B8EE470F3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B8880743-4A7C-440E-B922-8F9B16801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13CC5-7D1A-499C-A7C6-31D428544834}" type="datetimeFigureOut">
              <a:rPr lang="pt-BR" smtClean="0"/>
              <a:t>28/03/2025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8EA6DC2-95BE-4A7E-A940-14A22D7DD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D816081-FAC9-4FB5-AA7A-2C5D405E8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63CFB-B782-4D95-B4B5-D35CBFD8494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49369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A402F804-5797-4CE2-B1A8-6BAB3932C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13CC5-7D1A-499C-A7C6-31D428544834}" type="datetimeFigureOut">
              <a:rPr lang="pt-BR" smtClean="0"/>
              <a:t>28/03/2025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7FB68F6F-803E-4743-9D55-2E0258A5F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DE5259F-3D77-4E30-9826-B0C1B49B2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63CFB-B782-4D95-B4B5-D35CBFD8494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4209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E4A917-B048-495F-95C2-271562D37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42D586E-3E62-4E87-BDCA-CC7EDB0F96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33E2F96-2D74-4D65-B571-DD4F085485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6131525-AA16-47B7-BF90-DC188762A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13CC5-7D1A-499C-A7C6-31D428544834}" type="datetimeFigureOut">
              <a:rPr lang="pt-BR" smtClean="0"/>
              <a:t>28/03/2025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F06937D-799C-4EEB-A423-EE664E9CE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3E60D9C-652C-44DD-BD7D-DEEDE382B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63CFB-B782-4D95-B4B5-D35CBFD8494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8321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E9D76E-CFBE-477E-887D-6DD91C65C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9FE2D99E-7239-4A26-A402-3BD706402D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F8C1381-1AE0-452C-B9A9-34511A6030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047B2DB-A62B-4F84-B9A8-DE1981CF5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13CC5-7D1A-499C-A7C6-31D428544834}" type="datetimeFigureOut">
              <a:rPr lang="pt-BR" smtClean="0"/>
              <a:t>28/03/2025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2826F0D-F995-4DE1-B74B-F3141CF47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ECBD625-7D5F-4624-B634-ADDE2E533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63CFB-B782-4D95-B4B5-D35CBFD8494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8322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F6B838A7-D3A5-4680-B3DE-C66FD1A06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3D4AF2C-41DC-4101-B2CD-91F4F2690C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ABBC42C-C32C-4B03-AD9D-053AEF4AAF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E13CC5-7D1A-499C-A7C6-31D428544834}" type="datetimeFigureOut">
              <a:rPr lang="pt-BR" smtClean="0"/>
              <a:t>28/03/2025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064FD32-93E2-4323-B44D-E1FF97E593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243C084-6001-48AB-A3DB-90D0AE9DE5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663CFB-B782-4D95-B4B5-D35CBFD8494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8840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419622B0-B51E-44EF-8428-E76500FF77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8965"/>
            <a:ext cx="12192000" cy="6858000"/>
          </a:xfrm>
          <a:prstGeom prst="rect">
            <a:avLst/>
          </a:prstGeom>
        </p:spPr>
      </p:pic>
      <p:pic>
        <p:nvPicPr>
          <p:cNvPr id="3" name="Google Shape;91;p1" descr="Uma imagem contendo Texto&#10;&#10;Descrição gerada automaticamente">
            <a:extLst>
              <a:ext uri="{FF2B5EF4-FFF2-40B4-BE49-F238E27FC236}">
                <a16:creationId xmlns:a16="http://schemas.microsoft.com/office/drawing/2014/main" id="{E9A334C7-B68D-44BA-8A00-05C7B8D36FD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0679" t="28359" r="8653" b="26951"/>
          <a:stretch/>
        </p:blipFill>
        <p:spPr>
          <a:xfrm>
            <a:off x="4439093" y="5386687"/>
            <a:ext cx="3313813" cy="9231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88;p1">
            <a:extLst>
              <a:ext uri="{FF2B5EF4-FFF2-40B4-BE49-F238E27FC236}">
                <a16:creationId xmlns:a16="http://schemas.microsoft.com/office/drawing/2014/main" id="{A0D4DD59-0874-45A8-8D60-D89129D7D305}"/>
              </a:ext>
            </a:extLst>
          </p:cNvPr>
          <p:cNvSpPr/>
          <p:nvPr/>
        </p:nvSpPr>
        <p:spPr>
          <a:xfrm>
            <a:off x="1" y="6463648"/>
            <a:ext cx="12191999" cy="394352"/>
          </a:xfrm>
          <a:prstGeom prst="rect">
            <a:avLst/>
          </a:prstGeom>
          <a:solidFill>
            <a:srgbClr val="2FCFF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89;p1">
            <a:extLst>
              <a:ext uri="{FF2B5EF4-FFF2-40B4-BE49-F238E27FC236}">
                <a16:creationId xmlns:a16="http://schemas.microsoft.com/office/drawing/2014/main" id="{2E9DBB49-B482-4CD3-8769-4CF6B9C63B53}"/>
              </a:ext>
            </a:extLst>
          </p:cNvPr>
          <p:cNvSpPr txBox="1"/>
          <p:nvPr/>
        </p:nvSpPr>
        <p:spPr>
          <a:xfrm flipH="1">
            <a:off x="0" y="6488675"/>
            <a:ext cx="49218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900" i="0" u="none" strike="noStrike" cap="none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Use a hashtag nas redes sociais: #CCENF2025</a:t>
            </a:r>
            <a:endParaRPr sz="19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" name="Google Shape;90;p1">
            <a:extLst>
              <a:ext uri="{FF2B5EF4-FFF2-40B4-BE49-F238E27FC236}">
                <a16:creationId xmlns:a16="http://schemas.microsoft.com/office/drawing/2014/main" id="{305A2616-9FD2-4B9C-A942-21B06480ABFD}"/>
              </a:ext>
            </a:extLst>
          </p:cNvPr>
          <p:cNvSpPr/>
          <p:nvPr/>
        </p:nvSpPr>
        <p:spPr>
          <a:xfrm>
            <a:off x="1" y="6419035"/>
            <a:ext cx="12192000" cy="89100"/>
          </a:xfrm>
          <a:prstGeom prst="rect">
            <a:avLst/>
          </a:prstGeom>
          <a:solidFill>
            <a:srgbClr val="7E61F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21875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2F8338B-1597-4168-A758-9ED7EED599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Google Shape;163;p8">
            <a:extLst>
              <a:ext uri="{FF2B5EF4-FFF2-40B4-BE49-F238E27FC236}">
                <a16:creationId xmlns:a16="http://schemas.microsoft.com/office/drawing/2014/main" id="{D8724CFA-8CBD-49F6-BF17-AE6E24F9AC4F}"/>
              </a:ext>
            </a:extLst>
          </p:cNvPr>
          <p:cNvSpPr txBox="1"/>
          <p:nvPr/>
        </p:nvSpPr>
        <p:spPr>
          <a:xfrm>
            <a:off x="731636" y="5007243"/>
            <a:ext cx="10113264" cy="82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</a:pPr>
            <a:r>
              <a:rPr lang="pt-BR" sz="48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Obrigado (a)!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" name="Google Shape;164;p8">
            <a:extLst>
              <a:ext uri="{FF2B5EF4-FFF2-40B4-BE49-F238E27FC236}">
                <a16:creationId xmlns:a16="http://schemas.microsoft.com/office/drawing/2014/main" id="{9362E3D1-C8CA-4E4C-8DDD-1C34564C15D2}"/>
              </a:ext>
            </a:extLst>
          </p:cNvPr>
          <p:cNvSpPr txBox="1"/>
          <p:nvPr/>
        </p:nvSpPr>
        <p:spPr>
          <a:xfrm>
            <a:off x="731636" y="5801211"/>
            <a:ext cx="10113264" cy="594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91440" marR="0" lvl="0" indent="-1270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imes New Roman"/>
              <a:buChar char=" "/>
            </a:pPr>
            <a:r>
              <a:rPr lang="pt-BR" sz="2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Seu e-mail: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endParaRPr sz="20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519147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F499123-755D-41DB-9BE2-9E152336FC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Google Shape;86;p1">
            <a:extLst>
              <a:ext uri="{FF2B5EF4-FFF2-40B4-BE49-F238E27FC236}">
                <a16:creationId xmlns:a16="http://schemas.microsoft.com/office/drawing/2014/main" id="{83E775B1-FDF2-4CA3-AAE5-3E671D5498DB}"/>
              </a:ext>
            </a:extLst>
          </p:cNvPr>
          <p:cNvSpPr txBox="1"/>
          <p:nvPr/>
        </p:nvSpPr>
        <p:spPr>
          <a:xfrm>
            <a:off x="11" y="2905647"/>
            <a:ext cx="12192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400" b="1" i="0" u="none" strike="noStrike" cap="none" dirty="0">
                <a:solidFill>
                  <a:srgbClr val="222A3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TÍTULO DO TRABALHO</a:t>
            </a:r>
            <a:endParaRPr sz="34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" name="Google Shape;87;p1">
            <a:extLst>
              <a:ext uri="{FF2B5EF4-FFF2-40B4-BE49-F238E27FC236}">
                <a16:creationId xmlns:a16="http://schemas.microsoft.com/office/drawing/2014/main" id="{A17B2C71-E5B6-4A13-9BD9-0EA93C766361}"/>
              </a:ext>
            </a:extLst>
          </p:cNvPr>
          <p:cNvSpPr txBox="1"/>
          <p:nvPr/>
        </p:nvSpPr>
        <p:spPr>
          <a:xfrm>
            <a:off x="1002752" y="3821667"/>
            <a:ext cx="101865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Autores devem ser inseridos aqui, Autores devem ser inseridos aqui, </a:t>
            </a:r>
            <a:endParaRPr sz="20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Autores devem ser inseridos aqui, Autores devem ser inseridos aqui.</a:t>
            </a:r>
            <a:endParaRPr sz="20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360355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F499123-755D-41DB-9BE2-9E152336FC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Google Shape;108;p3">
            <a:extLst>
              <a:ext uri="{FF2B5EF4-FFF2-40B4-BE49-F238E27FC236}">
                <a16:creationId xmlns:a16="http://schemas.microsoft.com/office/drawing/2014/main" id="{9FEC7F07-EF10-4690-B539-1555773A70AA}"/>
              </a:ext>
            </a:extLst>
          </p:cNvPr>
          <p:cNvSpPr txBox="1"/>
          <p:nvPr/>
        </p:nvSpPr>
        <p:spPr>
          <a:xfrm>
            <a:off x="4897925" y="1052886"/>
            <a:ext cx="6921389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pt-BR" sz="4800" dirty="0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Introdução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" name="Google Shape;109;p3">
            <a:extLst>
              <a:ext uri="{FF2B5EF4-FFF2-40B4-BE49-F238E27FC236}">
                <a16:creationId xmlns:a16="http://schemas.microsoft.com/office/drawing/2014/main" id="{253A0FF3-2FB2-4221-BF85-AACF31DD7207}"/>
              </a:ext>
            </a:extLst>
          </p:cNvPr>
          <p:cNvSpPr txBox="1"/>
          <p:nvPr/>
        </p:nvSpPr>
        <p:spPr>
          <a:xfrm>
            <a:off x="2902688" y="1998134"/>
            <a:ext cx="8916626" cy="4441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</a:pPr>
            <a:r>
              <a:rPr lang="pt-BR" sz="2000" dirty="0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Texto.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endParaRPr sz="2000" dirty="0">
              <a:solidFill>
                <a:srgbClr val="3F3F3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8" name="Google Shape;113;p3">
            <a:extLst>
              <a:ext uri="{FF2B5EF4-FFF2-40B4-BE49-F238E27FC236}">
                <a16:creationId xmlns:a16="http://schemas.microsoft.com/office/drawing/2014/main" id="{C7B0620C-E0D9-4D89-B877-CCAB1D82DD9E}"/>
              </a:ext>
            </a:extLst>
          </p:cNvPr>
          <p:cNvCxnSpPr>
            <a:cxnSpLocks/>
          </p:cNvCxnSpPr>
          <p:nvPr/>
        </p:nvCxnSpPr>
        <p:spPr>
          <a:xfrm flipV="1">
            <a:off x="2902688" y="1754773"/>
            <a:ext cx="8916626" cy="1107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0953372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F499123-755D-41DB-9BE2-9E152336FC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Google Shape;108;p3">
            <a:extLst>
              <a:ext uri="{FF2B5EF4-FFF2-40B4-BE49-F238E27FC236}">
                <a16:creationId xmlns:a16="http://schemas.microsoft.com/office/drawing/2014/main" id="{9FEC7F07-EF10-4690-B539-1555773A70AA}"/>
              </a:ext>
            </a:extLst>
          </p:cNvPr>
          <p:cNvSpPr txBox="1"/>
          <p:nvPr/>
        </p:nvSpPr>
        <p:spPr>
          <a:xfrm>
            <a:off x="4897925" y="1052886"/>
            <a:ext cx="6921389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pt-BR" sz="4800" dirty="0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Objetivo</a:t>
            </a:r>
            <a:endParaRPr lang="pt-BR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" name="Google Shape;109;p3">
            <a:extLst>
              <a:ext uri="{FF2B5EF4-FFF2-40B4-BE49-F238E27FC236}">
                <a16:creationId xmlns:a16="http://schemas.microsoft.com/office/drawing/2014/main" id="{253A0FF3-2FB2-4221-BF85-AACF31DD7207}"/>
              </a:ext>
            </a:extLst>
          </p:cNvPr>
          <p:cNvSpPr txBox="1"/>
          <p:nvPr/>
        </p:nvSpPr>
        <p:spPr>
          <a:xfrm>
            <a:off x="2902688" y="1998134"/>
            <a:ext cx="8916626" cy="4441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</a:pPr>
            <a:r>
              <a:rPr lang="pt-BR" sz="2000" dirty="0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Texto.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endParaRPr sz="2000" dirty="0">
              <a:solidFill>
                <a:srgbClr val="3F3F3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8" name="Google Shape;113;p3">
            <a:extLst>
              <a:ext uri="{FF2B5EF4-FFF2-40B4-BE49-F238E27FC236}">
                <a16:creationId xmlns:a16="http://schemas.microsoft.com/office/drawing/2014/main" id="{C7B0620C-E0D9-4D89-B877-CCAB1D82DD9E}"/>
              </a:ext>
            </a:extLst>
          </p:cNvPr>
          <p:cNvCxnSpPr>
            <a:cxnSpLocks/>
          </p:cNvCxnSpPr>
          <p:nvPr/>
        </p:nvCxnSpPr>
        <p:spPr>
          <a:xfrm flipV="1">
            <a:off x="2902688" y="1754773"/>
            <a:ext cx="8916626" cy="1107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9763874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F499123-755D-41DB-9BE2-9E152336FC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Google Shape;108;p3">
            <a:extLst>
              <a:ext uri="{FF2B5EF4-FFF2-40B4-BE49-F238E27FC236}">
                <a16:creationId xmlns:a16="http://schemas.microsoft.com/office/drawing/2014/main" id="{9FEC7F07-EF10-4690-B539-1555773A70AA}"/>
              </a:ext>
            </a:extLst>
          </p:cNvPr>
          <p:cNvSpPr txBox="1"/>
          <p:nvPr/>
        </p:nvSpPr>
        <p:spPr>
          <a:xfrm>
            <a:off x="4897925" y="1052886"/>
            <a:ext cx="6921389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pt-BR" sz="4800" dirty="0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Método</a:t>
            </a:r>
            <a:endParaRPr lang="pt-BR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" name="Google Shape;109;p3">
            <a:extLst>
              <a:ext uri="{FF2B5EF4-FFF2-40B4-BE49-F238E27FC236}">
                <a16:creationId xmlns:a16="http://schemas.microsoft.com/office/drawing/2014/main" id="{253A0FF3-2FB2-4221-BF85-AACF31DD7207}"/>
              </a:ext>
            </a:extLst>
          </p:cNvPr>
          <p:cNvSpPr txBox="1"/>
          <p:nvPr/>
        </p:nvSpPr>
        <p:spPr>
          <a:xfrm>
            <a:off x="2902688" y="1998134"/>
            <a:ext cx="8916626" cy="4441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</a:pPr>
            <a:r>
              <a:rPr lang="pt-BR" sz="2000" dirty="0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Texto.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endParaRPr sz="2000" dirty="0">
              <a:solidFill>
                <a:srgbClr val="3F3F3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8" name="Google Shape;113;p3">
            <a:extLst>
              <a:ext uri="{FF2B5EF4-FFF2-40B4-BE49-F238E27FC236}">
                <a16:creationId xmlns:a16="http://schemas.microsoft.com/office/drawing/2014/main" id="{C7B0620C-E0D9-4D89-B877-CCAB1D82DD9E}"/>
              </a:ext>
            </a:extLst>
          </p:cNvPr>
          <p:cNvCxnSpPr>
            <a:cxnSpLocks/>
          </p:cNvCxnSpPr>
          <p:nvPr/>
        </p:nvCxnSpPr>
        <p:spPr>
          <a:xfrm flipV="1">
            <a:off x="2902688" y="1754773"/>
            <a:ext cx="8916626" cy="1107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6146179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F499123-755D-41DB-9BE2-9E152336FC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Google Shape;108;p3">
            <a:extLst>
              <a:ext uri="{FF2B5EF4-FFF2-40B4-BE49-F238E27FC236}">
                <a16:creationId xmlns:a16="http://schemas.microsoft.com/office/drawing/2014/main" id="{9FEC7F07-EF10-4690-B539-1555773A70AA}"/>
              </a:ext>
            </a:extLst>
          </p:cNvPr>
          <p:cNvSpPr txBox="1"/>
          <p:nvPr/>
        </p:nvSpPr>
        <p:spPr>
          <a:xfrm>
            <a:off x="4897925" y="1052886"/>
            <a:ext cx="6921389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pt-BR" sz="4800" dirty="0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Resultados</a:t>
            </a:r>
            <a:endParaRPr lang="pt-BR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" name="Google Shape;109;p3">
            <a:extLst>
              <a:ext uri="{FF2B5EF4-FFF2-40B4-BE49-F238E27FC236}">
                <a16:creationId xmlns:a16="http://schemas.microsoft.com/office/drawing/2014/main" id="{253A0FF3-2FB2-4221-BF85-AACF31DD7207}"/>
              </a:ext>
            </a:extLst>
          </p:cNvPr>
          <p:cNvSpPr txBox="1"/>
          <p:nvPr/>
        </p:nvSpPr>
        <p:spPr>
          <a:xfrm>
            <a:off x="2902688" y="1998134"/>
            <a:ext cx="8916626" cy="4441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</a:pPr>
            <a:r>
              <a:rPr lang="pt-BR" sz="2000" dirty="0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Texto.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endParaRPr sz="2000" dirty="0">
              <a:solidFill>
                <a:srgbClr val="3F3F3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8" name="Google Shape;113;p3">
            <a:extLst>
              <a:ext uri="{FF2B5EF4-FFF2-40B4-BE49-F238E27FC236}">
                <a16:creationId xmlns:a16="http://schemas.microsoft.com/office/drawing/2014/main" id="{C7B0620C-E0D9-4D89-B877-CCAB1D82DD9E}"/>
              </a:ext>
            </a:extLst>
          </p:cNvPr>
          <p:cNvCxnSpPr>
            <a:cxnSpLocks/>
          </p:cNvCxnSpPr>
          <p:nvPr/>
        </p:nvCxnSpPr>
        <p:spPr>
          <a:xfrm flipV="1">
            <a:off x="2902688" y="1754773"/>
            <a:ext cx="8916626" cy="1107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2485081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F499123-755D-41DB-9BE2-9E152336FC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Google Shape;108;p3">
            <a:extLst>
              <a:ext uri="{FF2B5EF4-FFF2-40B4-BE49-F238E27FC236}">
                <a16:creationId xmlns:a16="http://schemas.microsoft.com/office/drawing/2014/main" id="{9FEC7F07-EF10-4690-B539-1555773A70AA}"/>
              </a:ext>
            </a:extLst>
          </p:cNvPr>
          <p:cNvSpPr txBox="1"/>
          <p:nvPr/>
        </p:nvSpPr>
        <p:spPr>
          <a:xfrm>
            <a:off x="4897925" y="1052886"/>
            <a:ext cx="6921389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</a:pPr>
            <a:r>
              <a:rPr lang="pt-BR" sz="4800" dirty="0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Conclusão</a:t>
            </a:r>
            <a:endParaRPr lang="pt-BR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" name="Google Shape;109;p3">
            <a:extLst>
              <a:ext uri="{FF2B5EF4-FFF2-40B4-BE49-F238E27FC236}">
                <a16:creationId xmlns:a16="http://schemas.microsoft.com/office/drawing/2014/main" id="{253A0FF3-2FB2-4221-BF85-AACF31DD7207}"/>
              </a:ext>
            </a:extLst>
          </p:cNvPr>
          <p:cNvSpPr txBox="1"/>
          <p:nvPr/>
        </p:nvSpPr>
        <p:spPr>
          <a:xfrm>
            <a:off x="2902688" y="1998134"/>
            <a:ext cx="8916626" cy="4441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</a:pPr>
            <a:r>
              <a:rPr lang="pt-BR" sz="2000" dirty="0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Texto.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endParaRPr sz="2000" dirty="0">
              <a:solidFill>
                <a:srgbClr val="3F3F3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8" name="Google Shape;113;p3">
            <a:extLst>
              <a:ext uri="{FF2B5EF4-FFF2-40B4-BE49-F238E27FC236}">
                <a16:creationId xmlns:a16="http://schemas.microsoft.com/office/drawing/2014/main" id="{C7B0620C-E0D9-4D89-B877-CCAB1D82DD9E}"/>
              </a:ext>
            </a:extLst>
          </p:cNvPr>
          <p:cNvCxnSpPr>
            <a:cxnSpLocks/>
          </p:cNvCxnSpPr>
          <p:nvPr/>
        </p:nvCxnSpPr>
        <p:spPr>
          <a:xfrm flipV="1">
            <a:off x="2902688" y="1754773"/>
            <a:ext cx="8916626" cy="1107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6707261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218F41A-87C4-4588-9D31-FBF29F3EC3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3985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9011E8A-2A8A-4454-BA19-BB295A4851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4027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D95024D8ACAA5345B67276DECF040552" ma:contentTypeVersion="13" ma:contentTypeDescription="Crie um novo documento." ma:contentTypeScope="" ma:versionID="86753e2bb8f4b6dce2a67d14081a5e8f">
  <xsd:schema xmlns:xsd="http://www.w3.org/2001/XMLSchema" xmlns:xs="http://www.w3.org/2001/XMLSchema" xmlns:p="http://schemas.microsoft.com/office/2006/metadata/properties" xmlns:ns2="9e86f51b-cd64-4660-abc4-94e55aee66e2" xmlns:ns3="d4a5518f-76fc-4d6f-a5dd-98d652f3028c" targetNamespace="http://schemas.microsoft.com/office/2006/metadata/properties" ma:root="true" ma:fieldsID="809f18e44ef35f204a871e25886fe7c1" ns2:_="" ns3:_="">
    <xsd:import namespace="9e86f51b-cd64-4660-abc4-94e55aee66e2"/>
    <xsd:import namespace="d4a5518f-76fc-4d6f-a5dd-98d652f3028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86f51b-cd64-4660-abc4-94e55aee66e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Marcações de imagem" ma:readOnly="false" ma:fieldId="{5cf76f15-5ced-4ddc-b409-7134ff3c332f}" ma:taxonomyMulti="true" ma:sspId="ca64eb7a-e683-49f1-a8d5-7beb4ff2067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a5518f-76fc-4d6f-a5dd-98d652f3028c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2859e607-68f1-4334-886b-a8a52dadebc6}" ma:internalName="TaxCatchAll" ma:showField="CatchAllData" ma:web="d4a5518f-76fc-4d6f-a5dd-98d652f3028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4a5518f-76fc-4d6f-a5dd-98d652f3028c" xsi:nil="true"/>
    <lcf76f155ced4ddcb4097134ff3c332f xmlns="9e86f51b-cd64-4660-abc4-94e55aee66e2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0C54CB3-4907-4C48-93A7-5520A7BB77F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e86f51b-cd64-4660-abc4-94e55aee66e2"/>
    <ds:schemaRef ds:uri="d4a5518f-76fc-4d6f-a5dd-98d652f3028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3A39343-9FA0-4098-B534-B15E7C012D20}">
  <ds:schemaRefs>
    <ds:schemaRef ds:uri="9e86f51b-cd64-4660-abc4-94e55aee66e2"/>
    <ds:schemaRef ds:uri="http://schemas.microsoft.com/office/2006/metadata/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terms/"/>
    <ds:schemaRef ds:uri="d4a5518f-76fc-4d6f-a5dd-98d652f3028c"/>
    <ds:schemaRef ds:uri="http://schemas.openxmlformats.org/package/2006/metadata/core-properties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04F1F1B5-4D37-4972-9E26-8222F4681DE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58</Words>
  <Application>Microsoft Office PowerPoint</Application>
  <PresentationFormat>Widescreen</PresentationFormat>
  <Paragraphs>16</Paragraphs>
  <Slides>10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Maria Eliza Rodrigues Goncalves</dc:creator>
  <cp:lastModifiedBy>Julia Brasil Medina da Fonseca</cp:lastModifiedBy>
  <cp:revision>3</cp:revision>
  <dcterms:created xsi:type="dcterms:W3CDTF">2025-03-20T20:58:23Z</dcterms:created>
  <dcterms:modified xsi:type="dcterms:W3CDTF">2025-03-28T14:35:46Z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0x010100D95024D8ACAA5345B67276DECF040552</vt:lpwstr>
  </property>
</Properties>
</file>