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3" roundtripDataSignature="AMtx7mhcYyTv0P/lc4LV9pAgFuusFVc+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customschemas.google.com/relationships/presentationmetadata" Target="meta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/>
          <p:nvPr>
            <p:ph type="title"/>
          </p:nvPr>
        </p:nvSpPr>
        <p:spPr>
          <a:xfrm>
            <a:off x="1741251" y="612843"/>
            <a:ext cx="6780180" cy="1077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" type="body"/>
          </p:nvPr>
        </p:nvSpPr>
        <p:spPr>
          <a:xfrm rot="5400000">
            <a:off x="3355316" y="-691491"/>
            <a:ext cx="4351338" cy="9385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/>
          <p:nvPr>
            <p:ph type="title"/>
          </p:nvPr>
        </p:nvSpPr>
        <p:spPr>
          <a:xfrm>
            <a:off x="1741251" y="612843"/>
            <a:ext cx="6780180" cy="1077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" type="body"/>
          </p:nvPr>
        </p:nvSpPr>
        <p:spPr>
          <a:xfrm>
            <a:off x="838200" y="1825625"/>
            <a:ext cx="938557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/>
          <p:nvPr>
            <p:ph type="title"/>
          </p:nvPr>
        </p:nvSpPr>
        <p:spPr>
          <a:xfrm>
            <a:off x="1741251" y="612843"/>
            <a:ext cx="6780180" cy="1077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type="title"/>
          </p:nvPr>
        </p:nvSpPr>
        <p:spPr>
          <a:xfrm>
            <a:off x="1741251" y="612843"/>
            <a:ext cx="6780180" cy="1077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9"/>
          <p:cNvSpPr txBox="1"/>
          <p:nvPr>
            <p:ph type="title"/>
          </p:nvPr>
        </p:nvSpPr>
        <p:spPr>
          <a:xfrm>
            <a:off x="1741251" y="612843"/>
            <a:ext cx="6780180" cy="1077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9"/>
          <p:cNvSpPr txBox="1"/>
          <p:nvPr>
            <p:ph idx="1" type="body"/>
          </p:nvPr>
        </p:nvSpPr>
        <p:spPr>
          <a:xfrm>
            <a:off x="838200" y="1825625"/>
            <a:ext cx="938557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&#10;&#10;Descrição gerada automaticamente"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11" y="2905647"/>
            <a:ext cx="12192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400" u="none" cap="none" strike="noStrike">
                <a:solidFill>
                  <a:srgbClr val="222A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DO TRABALHO</a:t>
            </a:r>
            <a:endParaRPr sz="3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002752" y="3821667"/>
            <a:ext cx="10186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pt-BR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Autores devem ser inseridos aqui, Autores devem ser inseridos aqui,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pt-BR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Autores devem ser inseridos aqui,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pt-BR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Autores devem ser inseridos aqui.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1" y="6463648"/>
            <a:ext cx="12191999" cy="394352"/>
          </a:xfrm>
          <a:prstGeom prst="rect">
            <a:avLst/>
          </a:prstGeom>
          <a:solidFill>
            <a:srgbClr val="2FCF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 flipH="1">
            <a:off x="0" y="6488675"/>
            <a:ext cx="4921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pt-BR" sz="1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a hashtag nas redes sociais: #CCENF202</a:t>
            </a:r>
            <a:r>
              <a:rPr lang="pt-BR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" y="6419035"/>
            <a:ext cx="12192000" cy="89100"/>
          </a:xfrm>
          <a:prstGeom prst="rect">
            <a:avLst/>
          </a:prstGeom>
          <a:solidFill>
            <a:srgbClr val="7E61F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ma imagem contendo Texto&#10;&#10;Descrição gerada automaticamente" id="91" name="Google Shape;91;p1"/>
          <p:cNvPicPr preferRelativeResize="0"/>
          <p:nvPr/>
        </p:nvPicPr>
        <p:blipFill rotWithShape="1">
          <a:blip r:embed="rId4">
            <a:alphaModFix/>
          </a:blip>
          <a:srcRect b="26951" l="50679" r="8653" t="28359"/>
          <a:stretch/>
        </p:blipFill>
        <p:spPr>
          <a:xfrm>
            <a:off x="8073425" y="5710725"/>
            <a:ext cx="4118574" cy="114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&#10;&#10;Descrição gerada automaticamente"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1210408" y="1089210"/>
            <a:ext cx="6812194" cy="1450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pt-BR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Instruções gerais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757075" y="1845725"/>
            <a:ext cx="9739500" cy="3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➔"/>
            </a:pPr>
            <a:r>
              <a:rPr lang="pt-B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Esse modelo de slide é </a:t>
            </a:r>
            <a:r>
              <a:rPr lang="pt-B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destinado</a:t>
            </a:r>
            <a:r>
              <a:rPr lang="pt-B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aos participantes da modalidade “comunicação oral: AO VIVO”;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➔"/>
            </a:pPr>
            <a:r>
              <a:rPr lang="pt-B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cores dos slides ficarão a critério do participante;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➔"/>
            </a:pPr>
            <a:r>
              <a:rPr lang="pt-B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ordem das informações também está a critério;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➔"/>
            </a:pPr>
            <a:r>
              <a:rPr lang="pt-B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Pode-se inserir imagens de acordo com a necessidade dos autores;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➔"/>
            </a:pPr>
            <a:r>
              <a:rPr lang="pt-B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Deve-se seguir este tipo de slide, de fundo branco;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➔"/>
            </a:pPr>
            <a:r>
              <a:rPr lang="pt-B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logo do evento deve estar em todos os slides, conforme este modelo;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➔"/>
            </a:pPr>
            <a:r>
              <a:rPr lang="pt-B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Serão</a:t>
            </a:r>
            <a:r>
              <a:rPr lang="pt-B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aceitas as fontes Times New Roman OU Arial, não sendo permitido o uso de duas fontes diferentes em um mesmo slide;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➔"/>
            </a:pPr>
            <a:r>
              <a:rPr lang="pt-B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caso de dúvidas acione a comissão organizadora nos meios de comunicação disponíveis;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9" name="Google Shape;99;p2"/>
          <p:cNvCxnSpPr/>
          <p:nvPr/>
        </p:nvCxnSpPr>
        <p:spPr>
          <a:xfrm flipH="1" rot="10800000">
            <a:off x="638500" y="1690975"/>
            <a:ext cx="9423900" cy="11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0" name="Google Shape;100;p2"/>
          <p:cNvSpPr/>
          <p:nvPr/>
        </p:nvSpPr>
        <p:spPr>
          <a:xfrm>
            <a:off x="0" y="6463648"/>
            <a:ext cx="12191999" cy="394352"/>
          </a:xfrm>
          <a:prstGeom prst="rect">
            <a:avLst/>
          </a:prstGeom>
          <a:solidFill>
            <a:srgbClr val="2FCF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1" y="6419035"/>
            <a:ext cx="12191999" cy="89225"/>
          </a:xfrm>
          <a:prstGeom prst="rect">
            <a:avLst/>
          </a:prstGeom>
          <a:solidFill>
            <a:srgbClr val="7E61F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 flipH="1">
            <a:off x="-200" y="6501425"/>
            <a:ext cx="5121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a hashtag nas redes sociais: #CCENF2024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&#10;&#10;Descrição gerada automaticamente" id="107" name="Google Shape;10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/>
          <p:nvPr/>
        </p:nvSpPr>
        <p:spPr>
          <a:xfrm>
            <a:off x="1101213" y="1052886"/>
            <a:ext cx="6921389" cy="1450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pt-BR" sz="48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Introdução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439783" y="1998134"/>
            <a:ext cx="11652068" cy="36798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 "/>
            </a:pPr>
            <a:r>
              <a:rPr lang="pt-BR" sz="20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0" y="6463648"/>
            <a:ext cx="12191999" cy="394352"/>
          </a:xfrm>
          <a:prstGeom prst="rect">
            <a:avLst/>
          </a:prstGeom>
          <a:solidFill>
            <a:srgbClr val="2FCF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1" y="6419035"/>
            <a:ext cx="12191999" cy="89225"/>
          </a:xfrm>
          <a:prstGeom prst="rect">
            <a:avLst/>
          </a:prstGeom>
          <a:solidFill>
            <a:srgbClr val="7E61F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/>
          <p:nvPr/>
        </p:nvSpPr>
        <p:spPr>
          <a:xfrm flipH="1">
            <a:off x="-50" y="6488675"/>
            <a:ext cx="4836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a hashtag nas redes sociais: #CCENF2024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3" name="Google Shape;113;p3"/>
          <p:cNvCxnSpPr/>
          <p:nvPr/>
        </p:nvCxnSpPr>
        <p:spPr>
          <a:xfrm flipH="1" rot="10800000">
            <a:off x="638500" y="1690975"/>
            <a:ext cx="9423900" cy="11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&#10;&#10;Descrição gerada automaticamente" id="118" name="Google Shape;11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 txBox="1"/>
          <p:nvPr/>
        </p:nvSpPr>
        <p:spPr>
          <a:xfrm>
            <a:off x="1210408" y="1052886"/>
            <a:ext cx="6812194" cy="1450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pt-BR" sz="48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Objetivo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439783" y="1998134"/>
            <a:ext cx="11652068" cy="36798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 "/>
            </a:pPr>
            <a:r>
              <a:rPr lang="pt-BR" sz="20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0" y="6463648"/>
            <a:ext cx="12191999" cy="394352"/>
          </a:xfrm>
          <a:prstGeom prst="rect">
            <a:avLst/>
          </a:prstGeom>
          <a:solidFill>
            <a:srgbClr val="2FCF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1" y="6419035"/>
            <a:ext cx="12191999" cy="89225"/>
          </a:xfrm>
          <a:prstGeom prst="rect">
            <a:avLst/>
          </a:prstGeom>
          <a:solidFill>
            <a:srgbClr val="7E61F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/>
        </p:nvSpPr>
        <p:spPr>
          <a:xfrm flipH="1">
            <a:off x="25" y="6510975"/>
            <a:ext cx="4978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a hashtag nas redes sociais: #CCENF2024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4" name="Google Shape;124;p4"/>
          <p:cNvCxnSpPr/>
          <p:nvPr/>
        </p:nvCxnSpPr>
        <p:spPr>
          <a:xfrm flipH="1" rot="10800000">
            <a:off x="638500" y="1690975"/>
            <a:ext cx="9423900" cy="11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&#10;&#10;Descrição gerada automaticamente" id="129" name="Google Shape;12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 txBox="1"/>
          <p:nvPr/>
        </p:nvSpPr>
        <p:spPr>
          <a:xfrm>
            <a:off x="1210408" y="1052886"/>
            <a:ext cx="6812194" cy="1450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pt-BR" sz="48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Método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439783" y="1998134"/>
            <a:ext cx="11652068" cy="36798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 "/>
            </a:pPr>
            <a:r>
              <a:rPr lang="pt-BR" sz="20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0" y="6463648"/>
            <a:ext cx="12191999" cy="394352"/>
          </a:xfrm>
          <a:prstGeom prst="rect">
            <a:avLst/>
          </a:prstGeom>
          <a:solidFill>
            <a:srgbClr val="2FCF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1" y="6419035"/>
            <a:ext cx="12191999" cy="89225"/>
          </a:xfrm>
          <a:prstGeom prst="rect">
            <a:avLst/>
          </a:prstGeom>
          <a:solidFill>
            <a:srgbClr val="7E61F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 txBox="1"/>
          <p:nvPr/>
        </p:nvSpPr>
        <p:spPr>
          <a:xfrm flipH="1">
            <a:off x="-175" y="6521875"/>
            <a:ext cx="4907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a hashtag nas redes sociais: #CCENF2024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5" name="Google Shape;135;p5"/>
          <p:cNvCxnSpPr/>
          <p:nvPr/>
        </p:nvCxnSpPr>
        <p:spPr>
          <a:xfrm flipH="1" rot="10800000">
            <a:off x="638500" y="1690975"/>
            <a:ext cx="9423900" cy="11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&#10;&#10;Descrição gerada automaticamente" id="140" name="Google Shape;14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6"/>
          <p:cNvSpPr txBox="1"/>
          <p:nvPr/>
        </p:nvSpPr>
        <p:spPr>
          <a:xfrm>
            <a:off x="1210408" y="1052886"/>
            <a:ext cx="6812194" cy="1450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pt-BR" sz="48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Resultados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439783" y="1998134"/>
            <a:ext cx="11652068" cy="36798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 "/>
            </a:pPr>
            <a:r>
              <a:rPr lang="pt-BR" sz="20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6"/>
          <p:cNvSpPr/>
          <p:nvPr/>
        </p:nvSpPr>
        <p:spPr>
          <a:xfrm>
            <a:off x="0" y="6463648"/>
            <a:ext cx="12191999" cy="394352"/>
          </a:xfrm>
          <a:prstGeom prst="rect">
            <a:avLst/>
          </a:prstGeom>
          <a:solidFill>
            <a:srgbClr val="2FCF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1" y="6419035"/>
            <a:ext cx="12191999" cy="89225"/>
          </a:xfrm>
          <a:prstGeom prst="rect">
            <a:avLst/>
          </a:prstGeom>
          <a:solidFill>
            <a:srgbClr val="7E61F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6"/>
          <p:cNvSpPr txBox="1"/>
          <p:nvPr/>
        </p:nvSpPr>
        <p:spPr>
          <a:xfrm flipH="1">
            <a:off x="-1" y="6500416"/>
            <a:ext cx="45878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 a hashtag nas redes sociais: #CCENF2024</a:t>
            </a:r>
            <a:endParaRPr/>
          </a:p>
        </p:txBody>
      </p:sp>
      <p:cxnSp>
        <p:nvCxnSpPr>
          <p:cNvPr id="146" name="Google Shape;146;p6"/>
          <p:cNvCxnSpPr/>
          <p:nvPr/>
        </p:nvCxnSpPr>
        <p:spPr>
          <a:xfrm flipH="1" rot="10800000">
            <a:off x="638500" y="1690975"/>
            <a:ext cx="9423900" cy="11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&#10;&#10;Descrição gerada automaticamente" id="151" name="Google Shape;15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7"/>
          <p:cNvSpPr txBox="1"/>
          <p:nvPr/>
        </p:nvSpPr>
        <p:spPr>
          <a:xfrm>
            <a:off x="1210408" y="1052886"/>
            <a:ext cx="6812194" cy="1450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pt-BR" sz="48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Conclusão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7"/>
          <p:cNvSpPr txBox="1"/>
          <p:nvPr/>
        </p:nvSpPr>
        <p:spPr>
          <a:xfrm>
            <a:off x="1101213" y="1998134"/>
            <a:ext cx="8711400" cy="3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 "/>
            </a:pPr>
            <a:r>
              <a:rPr lang="pt-BR" sz="20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7"/>
          <p:cNvSpPr/>
          <p:nvPr/>
        </p:nvSpPr>
        <p:spPr>
          <a:xfrm>
            <a:off x="0" y="6463648"/>
            <a:ext cx="12191999" cy="394352"/>
          </a:xfrm>
          <a:prstGeom prst="rect">
            <a:avLst/>
          </a:prstGeom>
          <a:solidFill>
            <a:srgbClr val="2FCF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7"/>
          <p:cNvSpPr/>
          <p:nvPr/>
        </p:nvSpPr>
        <p:spPr>
          <a:xfrm>
            <a:off x="1" y="6419035"/>
            <a:ext cx="12191999" cy="89225"/>
          </a:xfrm>
          <a:prstGeom prst="rect">
            <a:avLst/>
          </a:prstGeom>
          <a:solidFill>
            <a:srgbClr val="7E61F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7"/>
          <p:cNvSpPr txBox="1"/>
          <p:nvPr/>
        </p:nvSpPr>
        <p:spPr>
          <a:xfrm flipH="1">
            <a:off x="50" y="6488675"/>
            <a:ext cx="5007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a hashtag nas redes sociais: #CCENF2024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7" name="Google Shape;157;p7"/>
          <p:cNvCxnSpPr/>
          <p:nvPr/>
        </p:nvCxnSpPr>
        <p:spPr>
          <a:xfrm flipH="1" rot="10800000">
            <a:off x="638500" y="1690975"/>
            <a:ext cx="9423900" cy="11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undo azul com letras brancas&#10;&#10;Descrição gerada automaticamente com confiança média" id="162" name="Google Shape;16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8"/>
          <p:cNvSpPr txBox="1"/>
          <p:nvPr/>
        </p:nvSpPr>
        <p:spPr>
          <a:xfrm>
            <a:off x="731636" y="5007243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pt-BR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Obrigado (a)!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8"/>
          <p:cNvSpPr txBox="1"/>
          <p:nvPr/>
        </p:nvSpPr>
        <p:spPr>
          <a:xfrm>
            <a:off x="731636" y="5801211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0" lvl="0" marL="9144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 "/>
            </a:pPr>
            <a:r>
              <a:rPr lang="pt-BR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Seu e-mail: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8"/>
          <p:cNvSpPr/>
          <p:nvPr/>
        </p:nvSpPr>
        <p:spPr>
          <a:xfrm>
            <a:off x="-1" y="6463648"/>
            <a:ext cx="12191999" cy="394352"/>
          </a:xfrm>
          <a:prstGeom prst="rect">
            <a:avLst/>
          </a:prstGeom>
          <a:solidFill>
            <a:srgbClr val="2FCF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8"/>
          <p:cNvSpPr txBox="1"/>
          <p:nvPr/>
        </p:nvSpPr>
        <p:spPr>
          <a:xfrm flipH="1">
            <a:off x="-125" y="6488675"/>
            <a:ext cx="4964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a hashtag nas redes sociais: #CCENF2024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8"/>
          <p:cNvSpPr/>
          <p:nvPr/>
        </p:nvSpPr>
        <p:spPr>
          <a:xfrm>
            <a:off x="1" y="6419035"/>
            <a:ext cx="12191999" cy="89225"/>
          </a:xfrm>
          <a:prstGeom prst="rect">
            <a:avLst/>
          </a:prstGeom>
          <a:solidFill>
            <a:srgbClr val="7E61F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2021-03-08T22:25:12Z</dcterms:created>
  <dc:creator>Scientific Writing LDEC</dc:creator>
</cp:coreProperties>
</file>