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j7lNS9YSNed4/QMZ4nHqXaG4hS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4f5356168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f4f535616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&#10;&#10;Descrição gerada automaticamente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906140" y="643112"/>
            <a:ext cx="72117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b="1" lang="pt-B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</a:t>
            </a:r>
            <a:r>
              <a:rPr b="1" i="0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trabalho - </a:t>
            </a:r>
            <a:r>
              <a:rPr b="1" i="1" lang="pt-BR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</a:t>
            </a:r>
            <a:endParaRPr b="1" i="1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554141" y="1244638"/>
            <a:ext cx="90837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i="0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e afiliação acadêmica – </a:t>
            </a:r>
            <a:r>
              <a:rPr i="1" lang="pt-BR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 and afiliation</a:t>
            </a:r>
            <a:endParaRPr i="1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76350" y="1760065"/>
            <a:ext cx="3223500" cy="209340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16025" lIns="432050" spcFirstLastPara="1" rIns="432050" wrap="square" tIns="21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INTRODUÇÃO-</a:t>
            </a:r>
            <a:r>
              <a:rPr b="1" i="1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4035850" y="1747050"/>
            <a:ext cx="2952300" cy="209340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16025" lIns="432050" spcFirstLastPara="1" rIns="432050" wrap="square" tIns="21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OBJETIVO-</a:t>
            </a:r>
            <a:r>
              <a:rPr b="1" i="1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OBJETCTIVE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76350" y="4017700"/>
            <a:ext cx="6311700" cy="211020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16025" lIns="432050" spcFirstLastPara="1" rIns="432050" wrap="square" tIns="21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RESULTADOS- </a:t>
            </a:r>
            <a:r>
              <a:rPr b="1" i="1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7124300" y="3998950"/>
            <a:ext cx="3123900" cy="214770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16025" lIns="432050" spcFirstLastPara="1" rIns="432050" wrap="square" tIns="21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CONCLUSÃO-</a:t>
            </a:r>
            <a:r>
              <a:rPr b="1" i="1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7124250" y="1760075"/>
            <a:ext cx="3123900" cy="209340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16025" lIns="432050" spcFirstLastPara="1" rIns="432050" wrap="square" tIns="21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MÉTODO-</a:t>
            </a:r>
            <a:r>
              <a:rPr b="1" i="1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ntendo Texto&#10;&#10;Descrição gerada automaticamente" id="92" name="Google Shape;92;p1"/>
          <p:cNvPicPr preferRelativeResize="0"/>
          <p:nvPr/>
        </p:nvPicPr>
        <p:blipFill rotWithShape="1">
          <a:blip r:embed="rId4">
            <a:alphaModFix/>
          </a:blip>
          <a:srcRect b="26951" l="50679" r="8653" t="28359"/>
          <a:stretch/>
        </p:blipFill>
        <p:spPr>
          <a:xfrm>
            <a:off x="-59100" y="6127900"/>
            <a:ext cx="2621015" cy="7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ndo azul com letras brancas&#10;&#10;Descrição gerada automaticamente com confiança média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551002" y="120117"/>
            <a:ext cx="90900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r>
              <a:rPr b="1" lang="pt-BR" sz="3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</a:t>
            </a:r>
            <a:r>
              <a:rPr b="1" i="0" lang="pt-BR" sz="3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 trabalho - </a:t>
            </a:r>
            <a:r>
              <a:rPr b="1" i="1" lang="pt-BR" sz="3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</a:t>
            </a:r>
            <a:endParaRPr b="1" i="1" sz="3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076600" y="692525"/>
            <a:ext cx="80388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i="0" lang="pt-BR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e </a:t>
            </a:r>
            <a:r>
              <a:rPr lang="pt-BR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afiliação</a:t>
            </a:r>
            <a:r>
              <a:rPr i="0" lang="pt-BR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acadêmica – </a:t>
            </a:r>
            <a:r>
              <a:rPr i="1" lang="pt-BR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 and afiliation</a:t>
            </a:r>
            <a:endParaRPr i="1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4350" y="1885525"/>
            <a:ext cx="3994800" cy="6828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INTRODUÇÃO-</a:t>
            </a:r>
            <a:r>
              <a:rPr b="1" i="1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8638100" y="1864525"/>
            <a:ext cx="3325800" cy="7248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MÉTODO- </a:t>
            </a:r>
            <a:r>
              <a:rPr b="1" i="1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</a:t>
            </a:r>
            <a:endParaRPr b="1" i="1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4503" y="4060650"/>
            <a:ext cx="7893300" cy="7776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RESULTADOS- </a:t>
            </a:r>
            <a:r>
              <a:rPr b="1" i="1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8429925" y="4108050"/>
            <a:ext cx="3534000" cy="6828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CONCLUSÃO- </a:t>
            </a:r>
            <a:r>
              <a:rPr b="1" i="1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4513986" y="1864530"/>
            <a:ext cx="3534000" cy="67260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anchorCtr="0" anchor="ctr" bIns="216025" lIns="432050" spcFirstLastPara="1" rIns="432050" wrap="square" tIns="21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OBJETIVO- </a:t>
            </a:r>
            <a:r>
              <a:rPr b="1" i="1" lang="pt-BR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OBJETCTIVE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8786873" y="2751815"/>
            <a:ext cx="28200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14350" y="4967771"/>
            <a:ext cx="74772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14381" y="2694418"/>
            <a:ext cx="2820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4820662" y="2730815"/>
            <a:ext cx="2820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8786878" y="4946738"/>
            <a:ext cx="2820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Lorens ipsun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Uma imagem contendo Texto&#10;&#10;Descrição gerada automaticamente" id="110" name="Google Shape;110;p2"/>
          <p:cNvPicPr preferRelativeResize="0"/>
          <p:nvPr/>
        </p:nvPicPr>
        <p:blipFill rotWithShape="1">
          <a:blip r:embed="rId4">
            <a:alphaModFix/>
          </a:blip>
          <a:srcRect b="26951" l="50679" r="8653" t="28359"/>
          <a:stretch/>
        </p:blipFill>
        <p:spPr>
          <a:xfrm>
            <a:off x="9590010" y="6133200"/>
            <a:ext cx="2601990" cy="7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4f5356168_0_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f4f5356168_0_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a&#10;&#10;Descrição gerada automaticamente" id="117" name="Google Shape;117;g2f4f5356168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f4f5356168_0_2"/>
          <p:cNvSpPr txBox="1"/>
          <p:nvPr/>
        </p:nvSpPr>
        <p:spPr>
          <a:xfrm>
            <a:off x="3039775" y="544800"/>
            <a:ext cx="4904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Instruções gerais: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g2f4f5356168_0_2"/>
          <p:cNvSpPr/>
          <p:nvPr/>
        </p:nvSpPr>
        <p:spPr>
          <a:xfrm>
            <a:off x="872575" y="1300500"/>
            <a:ext cx="9239100" cy="4876200"/>
          </a:xfrm>
          <a:prstGeom prst="roundRect">
            <a:avLst>
              <a:gd fmla="val 16667" name="adj"/>
            </a:avLst>
          </a:prstGeom>
          <a:solidFill>
            <a:srgbClr val="5F82C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f4f5356168_0_2"/>
          <p:cNvSpPr txBox="1"/>
          <p:nvPr/>
        </p:nvSpPr>
        <p:spPr>
          <a:xfrm>
            <a:off x="943875" y="1457150"/>
            <a:ext cx="9068100" cy="44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 modelo de slide é destinado aos participantes da modalidade “Banner: GRAVADO”;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banner deve estar em um dos dois modelos disponibilizados pelo CCENF;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Serão aceitas as fontes Times New Roman OU Arial, não sendo permitido o uso de duas fontes diferentes em um mesmo slide;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banner deve ser enviado com a gravação de voz inserida no arquivo, sem que seja necessário a aparição do apresentador no vídeo;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banner deve ser enviado para o e-mail do CCENF dentro da data estipulada no edital;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Artigos completos NÃO </a:t>
            </a: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poderão</a:t>
            </a: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utilizar esse formato de apresentação;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➔"/>
            </a:pPr>
            <a:r>
              <a:rPr lang="pt-BR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caso de dúvidas acione a comissão organizadora nos meios de comunicação disponíveis;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a imagem contendo Texto&#10;&#10;Descrição gerada automaticamente" id="121" name="Google Shape;121;g2f4f5356168_0_2"/>
          <p:cNvPicPr preferRelativeResize="0"/>
          <p:nvPr/>
        </p:nvPicPr>
        <p:blipFill rotWithShape="1">
          <a:blip r:embed="rId4">
            <a:alphaModFix/>
          </a:blip>
          <a:srcRect b="26951" l="50679" r="8653" t="28359"/>
          <a:stretch/>
        </p:blipFill>
        <p:spPr>
          <a:xfrm>
            <a:off x="-59100" y="6127900"/>
            <a:ext cx="2621015" cy="7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2023-08-29T20:06:13Z</dcterms:created>
  <dc:creator>Maria Eliza Rodrigues Goncalves</dc:creator>
</cp:coreProperties>
</file>